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17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148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035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7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16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244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02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96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20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596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91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13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CF6A1-E89B-4DFE-9235-7F055B8FB087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11779-A1BC-49AB-93CA-B153F75623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6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11587" y="-450968"/>
            <a:ext cx="1028045" cy="244797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01548" y="750481"/>
            <a:ext cx="363019" cy="114732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649458" y="1164693"/>
            <a:ext cx="386703" cy="12221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5263111" y="0"/>
            <a:ext cx="1594889" cy="2632599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86693" y="10872001"/>
            <a:ext cx="840664" cy="13199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872164-EB8B-4E4D-8F3A-1499E0E43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2551"/>
            <a:ext cx="6858000" cy="9625264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77295" y="11472254"/>
            <a:ext cx="458382" cy="71974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600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11587" y="-450968"/>
            <a:ext cx="1028045" cy="244797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01548" y="750481"/>
            <a:ext cx="363019" cy="114732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649458" y="1164693"/>
            <a:ext cx="386703" cy="12221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5263111" y="0"/>
            <a:ext cx="1594889" cy="2632599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86693" y="10872001"/>
            <a:ext cx="840664" cy="13199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8DDB9F-D4E6-4C6B-953B-9CE7A6DE9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367"/>
            <a:ext cx="6858000" cy="9625264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77295" y="11472254"/>
            <a:ext cx="458382" cy="71974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3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11587" y="-450968"/>
            <a:ext cx="1028045" cy="244797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01548" y="750481"/>
            <a:ext cx="363019" cy="114732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649458" y="1164693"/>
            <a:ext cx="386703" cy="12221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5263111" y="0"/>
            <a:ext cx="1594889" cy="2632599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86693" y="10872001"/>
            <a:ext cx="840664" cy="13199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52F4E2-EB9B-4905-838C-3F160C766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367"/>
            <a:ext cx="6858000" cy="9625264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77295" y="11472254"/>
            <a:ext cx="458382" cy="71974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11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1</cp:revision>
  <dcterms:created xsi:type="dcterms:W3CDTF">2020-06-05T12:43:26Z</dcterms:created>
  <dcterms:modified xsi:type="dcterms:W3CDTF">2020-06-05T12:46:42Z</dcterms:modified>
</cp:coreProperties>
</file>