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1" r:id="rId2"/>
    <p:sldId id="293" r:id="rId3"/>
    <p:sldId id="292" r:id="rId4"/>
    <p:sldId id="277" r:id="rId5"/>
    <p:sldId id="262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programmes/p06m0n9h" TargetMode="External"/><Relationship Id="rId7" Type="http://schemas.openxmlformats.org/officeDocument/2006/relationships/hyperlink" Target="https://www.youtube.com/watch?v=hKFV9IquMXA" TargetMode="External"/><Relationship Id="rId2" Type="http://schemas.openxmlformats.org/officeDocument/2006/relationships/hyperlink" Target="https://www.bbc.co.uk/programmes/p06m0nd5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bbc.co.uk/newsround/47979998" TargetMode="External"/><Relationship Id="rId5" Type="http://schemas.openxmlformats.org/officeDocument/2006/relationships/hyperlink" Target="https://www.bbc.co.uk/programmes/p06bsx63" TargetMode="External"/><Relationship Id="rId4" Type="http://schemas.openxmlformats.org/officeDocument/2006/relationships/hyperlink" Target="https://www.bbc.co.uk/programmes/p06bsx6t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earth in hands png file - hand holding earth PNG image with transparent  background | TOPpng">
            <a:extLst>
              <a:ext uri="{FF2B5EF4-FFF2-40B4-BE49-F238E27FC236}">
                <a16:creationId xmlns:a16="http://schemas.microsoft.com/office/drawing/2014/main" id="{7D1F5252-0382-4744-8B78-0C132D7DA1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" r="1000" b="-2"/>
          <a:stretch/>
        </p:blipFill>
        <p:spPr bwMode="auto">
          <a:xfrm>
            <a:off x="2" y="-2"/>
            <a:ext cx="5051115" cy="5248896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B38D47-0462-4677-8005-CCB33CF70E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690" y="199823"/>
            <a:ext cx="6012964" cy="1419769"/>
          </a:xfrm>
        </p:spPr>
        <p:txBody>
          <a:bodyPr anchor="t">
            <a:noAutofit/>
          </a:bodyPr>
          <a:lstStyle/>
          <a:p>
            <a:pPr marL="0" indent="0" algn="ctr">
              <a:buNone/>
            </a:pPr>
            <a:r>
              <a:rPr lang="en-GB" dirty="0"/>
              <a:t>Climate Change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AD3549C-34C9-459F-9B5E-FB6A60D7BD83}"/>
              </a:ext>
            </a:extLst>
          </p:cNvPr>
          <p:cNvSpPr txBox="1"/>
          <p:nvPr/>
        </p:nvSpPr>
        <p:spPr>
          <a:xfrm>
            <a:off x="6711192" y="2741303"/>
            <a:ext cx="4405960" cy="83099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 On the following slide there are a selection of short clips  to watch.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CDE66A5-29EE-4C7F-881A-37C147546A70}"/>
              </a:ext>
            </a:extLst>
          </p:cNvPr>
          <p:cNvSpPr txBox="1"/>
          <p:nvPr/>
        </p:nvSpPr>
        <p:spPr>
          <a:xfrm>
            <a:off x="3516982" y="6149134"/>
            <a:ext cx="37133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‘Twinkle Go’ Pin code: HI 0871</a:t>
            </a:r>
            <a:endParaRPr lang="en-GB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64A85AE-EAAF-48F5-8B2B-74ABDDFCD209}"/>
              </a:ext>
            </a:extLst>
          </p:cNvPr>
          <p:cNvSpPr txBox="1"/>
          <p:nvPr/>
        </p:nvSpPr>
        <p:spPr>
          <a:xfrm>
            <a:off x="6376041" y="1284125"/>
            <a:ext cx="50762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What can we do to help?</a:t>
            </a:r>
          </a:p>
        </p:txBody>
      </p:sp>
    </p:spTree>
    <p:extLst>
      <p:ext uri="{BB962C8B-B14F-4D97-AF65-F5344CB8AC3E}">
        <p14:creationId xmlns:p14="http://schemas.microsoft.com/office/powerpoint/2010/main" val="27948925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91245B7-206E-4F04-A6D5-1437179813BF}"/>
              </a:ext>
            </a:extLst>
          </p:cNvPr>
          <p:cNvSpPr txBox="1"/>
          <p:nvPr/>
        </p:nvSpPr>
        <p:spPr>
          <a:xfrm>
            <a:off x="645992" y="388238"/>
            <a:ext cx="49973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Fishing Nets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https://www.bbc.co.uk/programmes/p06m0nd5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690EC8-7A6D-4D63-B154-8ED0F5968E15}"/>
              </a:ext>
            </a:extLst>
          </p:cNvPr>
          <p:cNvSpPr txBox="1"/>
          <p:nvPr/>
        </p:nvSpPr>
        <p:spPr>
          <a:xfrm>
            <a:off x="712381" y="1533320"/>
            <a:ext cx="5167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 Plastic Straws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https://www.bbc.co.uk/programmes/p06m0n9h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5E218C-D0D6-4628-A4B0-1A414AC341BF}"/>
              </a:ext>
            </a:extLst>
          </p:cNvPr>
          <p:cNvSpPr txBox="1"/>
          <p:nvPr/>
        </p:nvSpPr>
        <p:spPr>
          <a:xfrm>
            <a:off x="645992" y="2516982"/>
            <a:ext cx="7060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Reuse coffee cups and bottles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/>
              </a:rPr>
              <a:t>https://www.bbc.co.uk/programmes/p06bsx6t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2DADB01-3713-41DD-A98E-33800A6D16C8}"/>
              </a:ext>
            </a:extLst>
          </p:cNvPr>
          <p:cNvSpPr txBox="1"/>
          <p:nvPr/>
        </p:nvSpPr>
        <p:spPr>
          <a:xfrm>
            <a:off x="645992" y="3445397"/>
            <a:ext cx="51461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David Attenborough –what we can do?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https://www.bbc.co.uk/programmes/p06bsx63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5B2CA89-8F05-4800-92A5-67568F1B2338}"/>
              </a:ext>
            </a:extLst>
          </p:cNvPr>
          <p:cNvSpPr txBox="1"/>
          <p:nvPr/>
        </p:nvSpPr>
        <p:spPr>
          <a:xfrm>
            <a:off x="645992" y="4473883"/>
            <a:ext cx="72301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Newsround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6"/>
              </a:rPr>
              <a:t>https://www.bbc.co.uk/newsround/47979998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013ACB1-369F-40DD-84F1-D095E932C4EC}"/>
              </a:ext>
            </a:extLst>
          </p:cNvPr>
          <p:cNvSpPr txBox="1"/>
          <p:nvPr/>
        </p:nvSpPr>
        <p:spPr>
          <a:xfrm>
            <a:off x="712381" y="5502370"/>
            <a:ext cx="53836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Kids Take Action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7"/>
              </a:rPr>
              <a:t>https://www.youtube.com/watch?v=hKFV9IquMXA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57819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F0C966-0F92-43F4-B373-FA00B368FC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1943" y="1680602"/>
            <a:ext cx="6909250" cy="495176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F3E2A6B-3B88-45C1-8347-4961B9D9A528}"/>
              </a:ext>
            </a:extLst>
          </p:cNvPr>
          <p:cNvSpPr txBox="1"/>
          <p:nvPr/>
        </p:nvSpPr>
        <p:spPr>
          <a:xfrm>
            <a:off x="1258784" y="225631"/>
            <a:ext cx="10390910" cy="92333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Complete the activity in the folder</a:t>
            </a:r>
          </a:p>
          <a:p>
            <a:r>
              <a:rPr lang="en-GB" dirty="0"/>
              <a:t>Write neat sentences with correct punctuation.</a:t>
            </a:r>
          </a:p>
          <a:p>
            <a:r>
              <a:rPr lang="en-GB" dirty="0"/>
              <a:t>Be specific </a:t>
            </a:r>
            <a:r>
              <a:rPr lang="en-GB" dirty="0" err="1"/>
              <a:t>eg</a:t>
            </a:r>
            <a:r>
              <a:rPr lang="en-GB" dirty="0"/>
              <a:t>   </a:t>
            </a:r>
            <a:r>
              <a:rPr lang="en-GB" i="1" dirty="0"/>
              <a:t>Take Outs need to use recyclable packaging</a:t>
            </a:r>
            <a:r>
              <a:rPr lang="en-GB"/>
              <a:t>.                                        </a:t>
            </a:r>
            <a:r>
              <a:rPr lang="en-GB" i="1" dirty="0"/>
              <a:t>recycle</a:t>
            </a:r>
            <a:r>
              <a:rPr lang="en-GB" dirty="0"/>
              <a:t>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D70167D-C795-4BE8-BC91-B4673F34D5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2524" y="775589"/>
            <a:ext cx="320634" cy="29597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2994916-D5D7-4542-B7B0-FF8B635BE1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4021" y="687296"/>
            <a:ext cx="449592" cy="367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8323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Live on TEAMS with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</a:t>
            </a:r>
            <a:r>
              <a:rPr lang="en-US" sz="5200" b="1" dirty="0" err="1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Mr</a:t>
            </a: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Debenham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9CF4D-11B1-42B9-B7F8-52C81A038B60}"/>
              </a:ext>
            </a:extLst>
          </p:cNvPr>
          <p:cNvSpPr txBox="1"/>
          <p:nvPr/>
        </p:nvSpPr>
        <p:spPr>
          <a:xfrm>
            <a:off x="747823" y="1052623"/>
            <a:ext cx="10696354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super day, give of your best and please send me an e mail this afternoon with examples of your work.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teacher@kingslandengland.hereford.sch.uk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In the subject line could you have 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    </a:t>
            </a:r>
            <a:r>
              <a:rPr lang="en-GB" sz="2400" b="1" dirty="0">
                <a:solidFill>
                  <a:srgbClr val="0070C0"/>
                </a:solidFill>
              </a:rPr>
              <a:t>Year 3  and  name of  your child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Please only send </a:t>
            </a:r>
            <a:r>
              <a:rPr lang="en-GB" b="1" dirty="0"/>
              <a:t>one email a day </a:t>
            </a:r>
            <a:r>
              <a:rPr lang="en-GB" dirty="0"/>
              <a:t>with either attachments or a photo of work completed. </a:t>
            </a:r>
          </a:p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631</TotalTime>
  <Words>238</Words>
  <Application>Microsoft Office PowerPoint</Application>
  <PresentationFormat>Widescreen</PresentationFormat>
  <Paragraphs>38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50</cp:revision>
  <dcterms:created xsi:type="dcterms:W3CDTF">2021-02-01T13:36:35Z</dcterms:created>
  <dcterms:modified xsi:type="dcterms:W3CDTF">2021-03-01T10:41:43Z</dcterms:modified>
</cp:coreProperties>
</file>