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2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6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4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0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9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16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9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1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 Important English Grammar Rules - Lingua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63" y="439995"/>
            <a:ext cx="10413571" cy="58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4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5590" y="1112107"/>
            <a:ext cx="10149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week we are going to take a look at verbs and verbs ending in ‘</a:t>
            </a:r>
            <a:r>
              <a:rPr lang="en-GB" sz="4400" dirty="0" err="1" smtClean="0">
                <a:latin typeface="Comic Sans MS" panose="030F0702030302020204" pitchFamily="66" charset="0"/>
              </a:rPr>
              <a:t>ing</a:t>
            </a:r>
            <a:r>
              <a:rPr lang="en-GB" sz="4400" dirty="0" smtClean="0">
                <a:latin typeface="Comic Sans MS" panose="030F0702030302020204" pitchFamily="66" charset="0"/>
              </a:rPr>
              <a:t>’.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3441" y="3089961"/>
            <a:ext cx="4059066" cy="3040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8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0470" y="524132"/>
            <a:ext cx="4867275" cy="1295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40259" y="2281881"/>
            <a:ext cx="107421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 </a:t>
            </a:r>
            <a:r>
              <a:rPr lang="en-GB" sz="2400" b="1" dirty="0" smtClean="0">
                <a:latin typeface="Comic Sans MS" panose="030F0702030302020204" pitchFamily="66" charset="0"/>
              </a:rPr>
              <a:t>verb</a:t>
            </a:r>
            <a:r>
              <a:rPr lang="en-GB" sz="2400" dirty="0" smtClean="0">
                <a:latin typeface="Comic Sans MS" panose="030F0702030302020204" pitchFamily="66" charset="0"/>
              </a:rPr>
              <a:t> is often known as a doing word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 like to call it an action word.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 </a:t>
            </a:r>
            <a:r>
              <a:rPr lang="en-GB" sz="2400" b="1" dirty="0" smtClean="0">
                <a:latin typeface="Comic Sans MS" panose="030F0702030302020204" pitchFamily="66" charset="0"/>
              </a:rPr>
              <a:t>verb</a:t>
            </a:r>
            <a:r>
              <a:rPr lang="en-GB" sz="2400" dirty="0" smtClean="0">
                <a:latin typeface="Comic Sans MS" panose="030F0702030302020204" pitchFamily="66" charset="0"/>
              </a:rPr>
              <a:t> is a word that describes the action in a sentence.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For 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play</a:t>
            </a:r>
            <a:r>
              <a:rPr lang="en-GB" dirty="0" smtClean="0">
                <a:latin typeface="Comic Sans MS" panose="030F0702030302020204" pitchFamily="66" charset="0"/>
              </a:rPr>
              <a:t> football.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eat</a:t>
            </a:r>
            <a:r>
              <a:rPr lang="en-GB" dirty="0" smtClean="0">
                <a:latin typeface="Comic Sans MS" panose="030F0702030302020204" pitchFamily="66" charset="0"/>
              </a:rPr>
              <a:t> lasagne for tea.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They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sit</a:t>
            </a:r>
            <a:r>
              <a:rPr lang="en-GB" dirty="0" smtClean="0">
                <a:latin typeface="Comic Sans MS" panose="030F0702030302020204" pitchFamily="66" charset="0"/>
              </a:rPr>
              <a:t> at their desks to work.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720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7591" y="558499"/>
            <a:ext cx="6648450" cy="8477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3124" y="1729946"/>
            <a:ext cx="1130231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By adding ‘</a:t>
            </a:r>
            <a:r>
              <a:rPr lang="en-GB" sz="2400" dirty="0" err="1" smtClean="0">
                <a:latin typeface="Comic Sans MS" panose="030F0702030302020204" pitchFamily="66" charset="0"/>
              </a:rPr>
              <a:t>ing</a:t>
            </a:r>
            <a:r>
              <a:rPr lang="en-GB" sz="2400" dirty="0" smtClean="0">
                <a:latin typeface="Comic Sans MS" panose="030F0702030302020204" pitchFamily="66" charset="0"/>
              </a:rPr>
              <a:t>’ to verbs we can show that something is happening or has happened.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For 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 dog is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barking</a:t>
            </a:r>
            <a:r>
              <a:rPr lang="en-GB" dirty="0" smtClean="0">
                <a:latin typeface="Comic Sans MS" panose="030F0702030302020204" pitchFamily="66" charset="0"/>
              </a:rPr>
              <a:t>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 child was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writing</a:t>
            </a:r>
            <a:r>
              <a:rPr lang="en-GB" dirty="0" smtClean="0">
                <a:latin typeface="Comic Sans MS" panose="030F0702030302020204" pitchFamily="66" charset="0"/>
              </a:rPr>
              <a:t> their homework.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I am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swimming</a:t>
            </a:r>
            <a:r>
              <a:rPr lang="en-GB" dirty="0" smtClean="0">
                <a:latin typeface="Comic Sans MS" panose="030F0702030302020204" pitchFamily="66" charset="0"/>
              </a:rPr>
              <a:t> in the pool.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We were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running</a:t>
            </a:r>
            <a:r>
              <a:rPr lang="en-GB" dirty="0" smtClean="0">
                <a:latin typeface="Comic Sans MS" panose="030F0702030302020204" pitchFamily="66" charset="0"/>
              </a:rPr>
              <a:t> to the forest.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802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746" y="1604977"/>
            <a:ext cx="6741442" cy="45528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1362" y="197708"/>
            <a:ext cx="100995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complete the worksheets on verbs and ‘</a:t>
            </a:r>
            <a:r>
              <a:rPr lang="en-GB" dirty="0" err="1" smtClean="0">
                <a:latin typeface="Comic Sans MS" panose="030F0702030302020204" pitchFamily="66" charset="0"/>
              </a:rPr>
              <a:t>ing</a:t>
            </a:r>
            <a:r>
              <a:rPr lang="en-GB" dirty="0" smtClean="0">
                <a:latin typeface="Comic Sans MS" panose="030F0702030302020204" pitchFamily="66" charset="0"/>
              </a:rPr>
              <a:t>’ verbs.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After you have completed it can you write your own sentences and underline the verbs or ‘</a:t>
            </a:r>
            <a:r>
              <a:rPr lang="en-GB" dirty="0" err="1" smtClean="0">
                <a:latin typeface="Comic Sans MS" panose="030F0702030302020204" pitchFamily="66" charset="0"/>
              </a:rPr>
              <a:t>ing</a:t>
            </a:r>
            <a:r>
              <a:rPr lang="en-GB" dirty="0" smtClean="0">
                <a:latin typeface="Comic Sans MS" panose="030F0702030302020204" pitchFamily="66" charset="0"/>
              </a:rPr>
              <a:t>’ verbs.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1362" y="6301947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are unable to print the worksheet, completing it on a separate book or paper will be great.</a:t>
            </a:r>
          </a:p>
        </p:txBody>
      </p:sp>
    </p:spTree>
    <p:extLst>
      <p:ext uri="{BB962C8B-B14F-4D97-AF65-F5344CB8AC3E}">
        <p14:creationId xmlns:p14="http://schemas.microsoft.com/office/powerpoint/2010/main" val="2315791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170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2021-01-27T10:46:55Z</dcterms:created>
  <dcterms:modified xsi:type="dcterms:W3CDTF">2021-01-27T10:55:10Z</dcterms:modified>
</cp:coreProperties>
</file>