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23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693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531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512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258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4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934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786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221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722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21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049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735" y="0"/>
            <a:ext cx="10126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338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216" y="0"/>
            <a:ext cx="10585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91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94" y="0"/>
            <a:ext cx="10669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88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88" y="0"/>
            <a:ext cx="10669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297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203" y="0"/>
            <a:ext cx="10465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35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566" y="0"/>
            <a:ext cx="9492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344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794" y="0"/>
            <a:ext cx="10812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723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70" y="0"/>
            <a:ext cx="10212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42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726" y="0"/>
            <a:ext cx="10884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32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16" y="0"/>
            <a:ext cx="10717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99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554" y="0"/>
            <a:ext cx="105548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635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736" y="0"/>
            <a:ext cx="10976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93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892" y="0"/>
            <a:ext cx="10872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8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41" y="0"/>
            <a:ext cx="10547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64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 would like you to write </a:t>
            </a:r>
            <a:r>
              <a:rPr lang="en-GB" sz="2800" dirty="0" smtClean="0"/>
              <a:t>a postcard in reply to the one you have received from Ray. 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145702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816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35</Words>
  <Application>Microsoft Office PowerPoint</Application>
  <PresentationFormat>Widescreen</PresentationFormat>
  <Paragraphs>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2021-01-13T10:58:36Z</dcterms:created>
  <dcterms:modified xsi:type="dcterms:W3CDTF">2021-01-20T14:02:25Z</dcterms:modified>
</cp:coreProperties>
</file>