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39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9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0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90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7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7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7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1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4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0B79-66A9-4FEA-899C-24C96EA4D86A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4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hysical Education (PE) | Rothwell St Mar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03" y="590465"/>
            <a:ext cx="10430046" cy="58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44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6161" y="630721"/>
            <a:ext cx="7496433" cy="5434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Wherever possible we would love for you to get outside and be active. If you have the chance to get outside maybe you could: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 for a walk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Get on your bike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your scooter /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hoverboard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/ skateboard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a kick about with family members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on any apparatus you may have in the garden e.g. swings, slides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with any sports equipment you own e.g. football, netball, rugby ball, basketball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Riding a Bike Can Change Your Girl's Lif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479" y="521492"/>
            <a:ext cx="3257550" cy="1409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5645" y="4877830"/>
            <a:ext cx="2847975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0839" y="260441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3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49" y="952871"/>
            <a:ext cx="10074877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also Miss Price’s Circuit Training Challenge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(it’s on th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school website)!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un Indoor Exercises For School-Aged Kids (5-12 Years Old) - Care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119" y="3048001"/>
            <a:ext cx="3744441" cy="327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50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1881" y="576805"/>
            <a:ext cx="7133968" cy="1783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we know that you cannot always go outside so here are a few activities to do inside.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GoNoodle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– Banana </a:t>
            </a:r>
            <a:r>
              <a:rPr lang="en-GB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Meatball – Blazer Fresh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https://www.youtube.com/watch?v=BQ9q4U2P3ig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874" y="2651425"/>
            <a:ext cx="75152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7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135" y="3276729"/>
            <a:ext cx="7181850" cy="292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3286" y="1387606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one and only Joe Wicks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https://www.youtube.com/watch?v=WDvjqO2VXa8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665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125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8</cp:revision>
  <dcterms:created xsi:type="dcterms:W3CDTF">2021-01-26T14:48:21Z</dcterms:created>
  <dcterms:modified xsi:type="dcterms:W3CDTF">2021-02-10T14:27:04Z</dcterms:modified>
</cp:coreProperties>
</file>