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0" r:id="rId3"/>
    <p:sldId id="265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2/10/2021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classroom.thenational.academy/lessons/exploring-4-beats-in-a-bar-cgwk2t?activity=video&amp;step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B0DE62-1C45-47E9-A938-8085F4FD3EC5}"/>
              </a:ext>
            </a:extLst>
          </p:cNvPr>
          <p:cNvSpPr txBox="1"/>
          <p:nvPr/>
        </p:nvSpPr>
        <p:spPr>
          <a:xfrm>
            <a:off x="542261" y="263466"/>
            <a:ext cx="11121656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I would like you to create a sculpture using the plastic you have collected.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83E9B5F-827F-4FEC-B9CF-9055CCD3C1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4942" y="3120871"/>
            <a:ext cx="2331455" cy="34632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84C56F-075B-40D2-B0FB-177F5C9C216F}"/>
              </a:ext>
            </a:extLst>
          </p:cNvPr>
          <p:cNvSpPr txBox="1"/>
          <p:nvPr/>
        </p:nvSpPr>
        <p:spPr>
          <a:xfrm>
            <a:off x="1714534" y="930374"/>
            <a:ext cx="9566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main part of your sculpture needs to be plastic but you may      </a:t>
            </a:r>
          </a:p>
          <a:p>
            <a:r>
              <a:rPr lang="en-GB" sz="2800" dirty="0"/>
              <a:t>               use a few other materials if necessary. </a:t>
            </a:r>
          </a:p>
        </p:txBody>
      </p:sp>
      <p:pic>
        <p:nvPicPr>
          <p:cNvPr id="1026" name="Picture 2" descr="Image result for abstract plastic sculpture ks2">
            <a:extLst>
              <a:ext uri="{FF2B5EF4-FFF2-40B4-BE49-F238E27FC236}">
                <a16:creationId xmlns:a16="http://schemas.microsoft.com/office/drawing/2014/main" id="{1969BF2E-4DA0-4939-ACBB-F4233D85B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3" y="3523457"/>
            <a:ext cx="3048000" cy="2692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101B2E6-9350-4DB8-A102-0E65FC510687}"/>
              </a:ext>
            </a:extLst>
          </p:cNvPr>
          <p:cNvSpPr txBox="1"/>
          <p:nvPr/>
        </p:nvSpPr>
        <p:spPr>
          <a:xfrm>
            <a:off x="4227217" y="3996227"/>
            <a:ext cx="4454111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GB" sz="1800" dirty="0"/>
              <a:t> It can be abstract or a model of something.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9644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ks2 plastic sculpture">
            <a:extLst>
              <a:ext uri="{FF2B5EF4-FFF2-40B4-BE49-F238E27FC236}">
                <a16:creationId xmlns:a16="http://schemas.microsoft.com/office/drawing/2014/main" id="{6413A900-059A-4644-90EF-A8D325538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594" y="735941"/>
            <a:ext cx="3264477" cy="435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ks2 plastic sculpture">
            <a:extLst>
              <a:ext uri="{FF2B5EF4-FFF2-40B4-BE49-F238E27FC236}">
                <a16:creationId xmlns:a16="http://schemas.microsoft.com/office/drawing/2014/main" id="{83DD472C-11D1-4FBD-8B9C-AD19ECA79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76" y="381000"/>
            <a:ext cx="3080850" cy="435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ks2 plastic sculpture">
            <a:extLst>
              <a:ext uri="{FF2B5EF4-FFF2-40B4-BE49-F238E27FC236}">
                <a16:creationId xmlns:a16="http://schemas.microsoft.com/office/drawing/2014/main" id="{C70FCDEB-8139-445C-BD98-C90156FA4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508" y="381000"/>
            <a:ext cx="2411804" cy="322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ks2 plastic sculpture">
            <a:extLst>
              <a:ext uri="{FF2B5EF4-FFF2-40B4-BE49-F238E27FC236}">
                <a16:creationId xmlns:a16="http://schemas.microsoft.com/office/drawing/2014/main" id="{D91EA0E9-F584-4F70-99F3-8DD18C470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226" y="3723764"/>
            <a:ext cx="4295326" cy="3225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B704DBF1-83EC-4C51-817C-F4D051F6141D}"/>
              </a:ext>
            </a:extLst>
          </p:cNvPr>
          <p:cNvSpPr/>
          <p:nvPr/>
        </p:nvSpPr>
        <p:spPr>
          <a:xfrm>
            <a:off x="510363" y="4986670"/>
            <a:ext cx="2775097" cy="1584251"/>
          </a:xfrm>
          <a:prstGeom prst="wedgeEllipseCallout">
            <a:avLst>
              <a:gd name="adj1" fmla="val -63745"/>
              <a:gd name="adj2" fmla="val 60487"/>
            </a:avLst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Some ideas to think about.</a:t>
            </a: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2C4B0801-3685-49A0-9D58-CE2B9B9558D3}"/>
              </a:ext>
            </a:extLst>
          </p:cNvPr>
          <p:cNvSpPr/>
          <p:nvPr/>
        </p:nvSpPr>
        <p:spPr>
          <a:xfrm>
            <a:off x="8431619" y="5209953"/>
            <a:ext cx="3444948" cy="1360968"/>
          </a:xfrm>
          <a:prstGeom prst="wedgeEllipseCallout">
            <a:avLst>
              <a:gd name="adj1" fmla="val 52315"/>
              <a:gd name="adj2" fmla="val 61719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Be creative!</a:t>
            </a:r>
          </a:p>
        </p:txBody>
      </p:sp>
    </p:spTree>
    <p:extLst>
      <p:ext uri="{BB962C8B-B14F-4D97-AF65-F5344CB8AC3E}">
        <p14:creationId xmlns:p14="http://schemas.microsoft.com/office/powerpoint/2010/main" val="327289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BCDC208-AF7E-4FF2-9B7F-45F5EEFF301F}"/>
              </a:ext>
            </a:extLst>
          </p:cNvPr>
          <p:cNvSpPr txBox="1"/>
          <p:nvPr/>
        </p:nvSpPr>
        <p:spPr>
          <a:xfrm>
            <a:off x="2845996" y="331061"/>
            <a:ext cx="53807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Music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4A661-6954-47F1-866F-73C44D703708}"/>
              </a:ext>
            </a:extLst>
          </p:cNvPr>
          <p:cNvSpPr txBox="1"/>
          <p:nvPr/>
        </p:nvSpPr>
        <p:spPr>
          <a:xfrm>
            <a:off x="1955808" y="1956525"/>
            <a:ext cx="8118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2"/>
              </a:rPr>
              <a:t>https://classroom.thenational.academy/lessons/exploring-4-beats-in-a-bar-cgwk2t?activity=video&amp;step=1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6D893A-329D-4123-AF6E-8B3D2CB56860}"/>
              </a:ext>
            </a:extLst>
          </p:cNvPr>
          <p:cNvSpPr txBox="1"/>
          <p:nvPr/>
        </p:nvSpPr>
        <p:spPr>
          <a:xfrm>
            <a:off x="3164249" y="1029663"/>
            <a:ext cx="45715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Click on the link below and follow the lesson  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lesson looks at clapping 4 beats in a bar.</a:t>
            </a:r>
          </a:p>
        </p:txBody>
      </p:sp>
      <p:pic>
        <p:nvPicPr>
          <p:cNvPr id="2050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2CC99BD6-3C60-4B3A-A85D-1D4DABB526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163" y="92474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Music notes color .abstract musical background. vector illustration.  mensural musical notation. colorful notes symbols. note | CanStock">
            <a:extLst>
              <a:ext uri="{FF2B5EF4-FFF2-40B4-BE49-F238E27FC236}">
                <a16:creationId xmlns:a16="http://schemas.microsoft.com/office/drawing/2014/main" id="{E6F4EC16-6880-45F2-93CE-45397A0A5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98" y="32942"/>
            <a:ext cx="1673810" cy="174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clapping beat">
            <a:extLst>
              <a:ext uri="{FF2B5EF4-FFF2-40B4-BE49-F238E27FC236}">
                <a16:creationId xmlns:a16="http://schemas.microsoft.com/office/drawing/2014/main" id="{46C4F680-0CFD-4C15-A7C0-7DC350254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721" y="3000736"/>
            <a:ext cx="3280558" cy="3208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22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99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57</cp:revision>
  <dcterms:created xsi:type="dcterms:W3CDTF">2021-01-19T13:11:43Z</dcterms:created>
  <dcterms:modified xsi:type="dcterms:W3CDTF">2021-02-10T12:31:06Z</dcterms:modified>
</cp:coreProperties>
</file>