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437" y="0"/>
            <a:ext cx="9099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52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786" y="0"/>
            <a:ext cx="89364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5159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9309" y="0"/>
            <a:ext cx="9393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53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4444" y="0"/>
            <a:ext cx="87231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430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4729" y="0"/>
            <a:ext cx="91625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745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395" y="0"/>
            <a:ext cx="88372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626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062" y="0"/>
            <a:ext cx="9159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0" y="0"/>
            <a:ext cx="9080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724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1589" y="0"/>
            <a:ext cx="9088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46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702" y="0"/>
            <a:ext cx="91545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98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942" y="0"/>
            <a:ext cx="92261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139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370" y="0"/>
            <a:ext cx="91572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1268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174" y="0"/>
            <a:ext cx="922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31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48" y="0"/>
            <a:ext cx="91493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8957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225" y="0"/>
            <a:ext cx="92255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74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2296" y="0"/>
            <a:ext cx="90474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122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3631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AutoNum type="arabicPeriod"/>
            </a:pPr>
            <a:r>
              <a:rPr lang="en-GB" b="1" u="sng" dirty="0" smtClean="0"/>
              <a:t>Edit a Sentence</a:t>
            </a:r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pPr marL="342900" indent="-342900">
              <a:buAutoNum type="arabicPeriod"/>
            </a:pPr>
            <a:endParaRPr lang="en-GB" b="1" u="sng" dirty="0" smtClean="0"/>
          </a:p>
          <a:p>
            <a:pPr marL="342900" indent="-342900">
              <a:buAutoNum type="arabicPeriod"/>
            </a:pPr>
            <a:endParaRPr lang="en-GB" b="1" u="sng" dirty="0"/>
          </a:p>
          <a:p>
            <a:endParaRPr lang="en-GB" b="1" u="sng" dirty="0" smtClean="0"/>
          </a:p>
          <a:p>
            <a:r>
              <a:rPr lang="en-GB" b="1" u="sng" dirty="0" smtClean="0"/>
              <a:t>2. Build a Sentence</a:t>
            </a:r>
            <a:endParaRPr lang="en-GB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988541" y="5708822"/>
            <a:ext cx="105938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</a:t>
            </a:r>
            <a:r>
              <a:rPr lang="en-GB" sz="2800" dirty="0"/>
              <a:t>w</a:t>
            </a:r>
            <a:r>
              <a:rPr lang="en-GB" sz="2800" dirty="0" smtClean="0"/>
              <a:t>orksheet can be found on website or follow the PowerPoint and </a:t>
            </a:r>
          </a:p>
          <a:p>
            <a:r>
              <a:rPr lang="en-GB" sz="2800" dirty="0" smtClean="0"/>
              <a:t>write in a book </a:t>
            </a:r>
            <a:r>
              <a:rPr lang="en-GB" sz="2800" smtClean="0"/>
              <a:t>or on handwriting </a:t>
            </a:r>
            <a:r>
              <a:rPr lang="en-GB" sz="2800" dirty="0" smtClean="0"/>
              <a:t>paper.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689" y="1421862"/>
            <a:ext cx="3981253" cy="1146863"/>
          </a:xfrm>
          <a:prstGeom prst="rect">
            <a:avLst/>
          </a:prstGeom>
        </p:spPr>
      </p:pic>
      <p:pic>
        <p:nvPicPr>
          <p:cNvPr id="5" name="Picture 2" descr="Girl Builder Stock Illustrations – 2,169 Girl Builder Stock Illustrations,  Vectors &amp; Clipart - Dreamstim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9176" y="3622274"/>
            <a:ext cx="1674656" cy="167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Man Worker Cliparts, Download Free Clip Art, Free Clip Art on Clipart 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171" y="3395392"/>
            <a:ext cx="2776151" cy="208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3944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514" y="189470"/>
            <a:ext cx="1145059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Edit </a:t>
            </a:r>
            <a:r>
              <a:rPr lang="en-GB" b="1" u="sng" dirty="0"/>
              <a:t>a sentence</a:t>
            </a:r>
          </a:p>
          <a:p>
            <a:endParaRPr lang="en-GB" b="1" u="sng" dirty="0"/>
          </a:p>
          <a:p>
            <a:r>
              <a:rPr lang="en-GB" dirty="0"/>
              <a:t>Can you rewrite the below sentence for me please correcting all the mistakes. The correct sentence is on the following slide. No peaking until you have finished!</a:t>
            </a:r>
          </a:p>
          <a:p>
            <a:endParaRPr lang="en-GB" dirty="0"/>
          </a:p>
          <a:p>
            <a:r>
              <a:rPr lang="en-GB" dirty="0"/>
              <a:t>There are 2 capital letters missing</a:t>
            </a:r>
          </a:p>
          <a:p>
            <a:r>
              <a:rPr lang="en-GB" dirty="0"/>
              <a:t>2 </a:t>
            </a:r>
            <a:r>
              <a:rPr lang="en-GB" dirty="0" smtClean="0"/>
              <a:t>missing speech marks “”</a:t>
            </a:r>
            <a:endParaRPr lang="en-GB" dirty="0"/>
          </a:p>
          <a:p>
            <a:r>
              <a:rPr lang="en-GB" dirty="0"/>
              <a:t>2 full stops missing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sz="4000" dirty="0"/>
              <a:t>tip some salad dressing into the </a:t>
            </a:r>
            <a:r>
              <a:rPr lang="en-GB" sz="4000" dirty="0" err="1"/>
              <a:t>bol</a:t>
            </a:r>
            <a:r>
              <a:rPr lang="en-GB" sz="4000" dirty="0"/>
              <a:t> and micks up the salad  if you want, add more cress on top</a:t>
            </a:r>
          </a:p>
          <a:p>
            <a:endParaRPr lang="en-GB" sz="4000" dirty="0"/>
          </a:p>
          <a:p>
            <a:endParaRPr lang="en-GB" sz="40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 </a:t>
            </a:r>
            <a:r>
              <a:rPr lang="en-GB" sz="2400" dirty="0" smtClean="0"/>
              <a:t>mark it using the correct sentence on the next slide.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0711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04"/>
    </mc:Choice>
    <mc:Fallback xmlns="">
      <p:transition spd="slow" advTm="2160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93B2D169-AD7A-41F3-834E-500E7325F16B}"/>
              </a:ext>
            </a:extLst>
          </p:cNvPr>
          <p:cNvSpPr/>
          <p:nvPr/>
        </p:nvSpPr>
        <p:spPr>
          <a:xfrm>
            <a:off x="980661" y="1457739"/>
            <a:ext cx="1001864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</a:rPr>
              <a:t>T</a:t>
            </a:r>
            <a:r>
              <a:rPr lang="en-GB" sz="4000" dirty="0" smtClean="0"/>
              <a:t>ip </a:t>
            </a:r>
            <a:r>
              <a:rPr lang="en-GB" sz="4000" dirty="0"/>
              <a:t>some salad dressing into the </a:t>
            </a:r>
            <a:r>
              <a:rPr lang="en-GB" sz="4000" dirty="0" smtClean="0"/>
              <a:t>bo</a:t>
            </a:r>
            <a:r>
              <a:rPr lang="en-GB" sz="4000" dirty="0" smtClean="0">
                <a:solidFill>
                  <a:srgbClr val="FF0000"/>
                </a:solidFill>
              </a:rPr>
              <a:t>w</a:t>
            </a:r>
            <a:r>
              <a:rPr lang="en-GB" sz="4000" dirty="0" smtClean="0"/>
              <a:t>l </a:t>
            </a:r>
            <a:r>
              <a:rPr lang="en-GB" sz="4000" dirty="0"/>
              <a:t>and </a:t>
            </a:r>
            <a:r>
              <a:rPr lang="en-GB" sz="4000" dirty="0" smtClean="0"/>
              <a:t>mi</a:t>
            </a:r>
            <a:r>
              <a:rPr lang="en-GB" sz="4000" dirty="0" smtClean="0">
                <a:solidFill>
                  <a:srgbClr val="FF0000"/>
                </a:solidFill>
              </a:rPr>
              <a:t>x</a:t>
            </a:r>
            <a:r>
              <a:rPr lang="en-GB" sz="4000" dirty="0" smtClean="0"/>
              <a:t> </a:t>
            </a:r>
            <a:r>
              <a:rPr lang="en-GB" sz="4000" dirty="0"/>
              <a:t>up the </a:t>
            </a:r>
            <a:r>
              <a:rPr lang="en-GB" sz="4000" dirty="0" smtClean="0"/>
              <a:t>salad</a:t>
            </a:r>
            <a:r>
              <a:rPr lang="en-GB" sz="4000" dirty="0" smtClean="0">
                <a:solidFill>
                  <a:srgbClr val="FF0000"/>
                </a:solidFill>
              </a:rPr>
              <a:t>. I</a:t>
            </a:r>
            <a:r>
              <a:rPr lang="en-GB" sz="4000" dirty="0" smtClean="0"/>
              <a:t>f</a:t>
            </a:r>
            <a:r>
              <a:rPr lang="en-GB" sz="4000" dirty="0" smtClean="0">
                <a:solidFill>
                  <a:srgbClr val="FF0000"/>
                </a:solidFill>
              </a:rPr>
              <a:t> </a:t>
            </a:r>
            <a:r>
              <a:rPr lang="en-GB" sz="4000" dirty="0"/>
              <a:t>you want, add more cress on </a:t>
            </a:r>
            <a:r>
              <a:rPr lang="en-GB" sz="4000" dirty="0" smtClean="0"/>
              <a:t>top</a:t>
            </a:r>
            <a:r>
              <a:rPr lang="en-GB" sz="4000" dirty="0" smtClean="0">
                <a:solidFill>
                  <a:srgbClr val="FF0000"/>
                </a:solidFill>
              </a:rPr>
              <a:t>.</a:t>
            </a:r>
            <a:endParaRPr lang="en-GB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7958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6563" y="422869"/>
            <a:ext cx="11747156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 smtClean="0"/>
              <a:t>Build </a:t>
            </a:r>
            <a:r>
              <a:rPr lang="en-GB" b="1" u="sng" dirty="0"/>
              <a:t>a sentence</a:t>
            </a:r>
          </a:p>
          <a:p>
            <a:endParaRPr lang="en-GB" b="1" u="sng" dirty="0" smtClean="0"/>
          </a:p>
          <a:p>
            <a:r>
              <a:rPr lang="en-GB" b="1" dirty="0" smtClean="0"/>
              <a:t>Your word for today is -   </a:t>
            </a:r>
            <a:r>
              <a:rPr lang="en-GB" sz="4000" b="1" dirty="0" smtClean="0">
                <a:solidFill>
                  <a:srgbClr val="7030A0"/>
                </a:solidFill>
              </a:rPr>
              <a:t>scooped</a:t>
            </a:r>
            <a:endParaRPr lang="en-GB" sz="4000" b="1" dirty="0" smtClean="0">
              <a:solidFill>
                <a:srgbClr val="7030A0"/>
              </a:solidFill>
            </a:endParaRPr>
          </a:p>
          <a:p>
            <a:endParaRPr lang="en-GB" b="1" dirty="0"/>
          </a:p>
          <a:p>
            <a:r>
              <a:rPr lang="en-GB" b="1" dirty="0" smtClean="0"/>
              <a:t>What does it mean? Can you find out?</a:t>
            </a:r>
            <a:endParaRPr lang="en-GB" b="1" dirty="0"/>
          </a:p>
          <a:p>
            <a:endParaRPr lang="en-GB" b="1" u="sng" dirty="0"/>
          </a:p>
          <a:p>
            <a:r>
              <a:rPr lang="en-GB" dirty="0" smtClean="0"/>
              <a:t>Your job is to write a really creative sentence using this power word.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0070C0"/>
                </a:solidFill>
              </a:rPr>
              <a:t>Can you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‘wow’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Add a conjunction to extend your sentence – and, or, but, so, if, because, when, that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</a:rPr>
              <a:t>Remember the 3 golden rules – capital letters, full stops and your sentence must make sense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solidFill>
                  <a:srgbClr val="FF0000"/>
                </a:solidFill>
              </a:rPr>
              <a:t>Don’t forget to use your headphones to say your sentence out loud before writing it down.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E.g. </a:t>
            </a:r>
            <a:r>
              <a:rPr lang="en-GB" dirty="0" smtClean="0"/>
              <a:t>Daisy scooped up the </a:t>
            </a:r>
            <a:r>
              <a:rPr lang="en-GB" dirty="0" err="1" smtClean="0"/>
              <a:t>rounders</a:t>
            </a:r>
            <a:r>
              <a:rPr lang="en-GB" dirty="0" smtClean="0"/>
              <a:t> ball and threw it into the backstop.</a:t>
            </a:r>
            <a:endParaRPr lang="en-GB" dirty="0"/>
          </a:p>
        </p:txBody>
      </p:sp>
      <p:pic>
        <p:nvPicPr>
          <p:cNvPr id="2050" name="Picture 2" descr="What Are Power Words and How Do You Use The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36" y="422869"/>
            <a:ext cx="2977135" cy="1734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8107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228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247</Words>
  <Application>Microsoft Office PowerPoint</Application>
  <PresentationFormat>Widescreen</PresentationFormat>
  <Paragraphs>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4</cp:revision>
  <dcterms:created xsi:type="dcterms:W3CDTF">2021-02-08T14:57:36Z</dcterms:created>
  <dcterms:modified xsi:type="dcterms:W3CDTF">2021-02-23T15:38:21Z</dcterms:modified>
</cp:coreProperties>
</file>