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368" autoAdjust="0"/>
    <p:restoredTop sz="94660"/>
  </p:normalViewPr>
  <p:slideViewPr>
    <p:cSldViewPr snapToGrid="0">
      <p:cViewPr varScale="1">
        <p:scale>
          <a:sx n="116" d="100"/>
          <a:sy n="116" d="100"/>
        </p:scale>
        <p:origin x="94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spring-week-4-number-multiplication-and-division-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a:t>Home Learning </a:t>
            </a:r>
            <a:br>
              <a:rPr lang="en-GB" dirty="0"/>
            </a:br>
            <a:r>
              <a:rPr lang="en-GB" dirty="0"/>
              <a:t>Monday </a:t>
            </a:r>
            <a:r>
              <a:rPr lang="en-GB" dirty="0" smtClean="0"/>
              <a:t>1</a:t>
            </a:r>
            <a:r>
              <a:rPr lang="en-GB" baseline="30000" dirty="0" smtClean="0"/>
              <a:t>st</a:t>
            </a:r>
            <a:r>
              <a:rPr lang="en-GB" dirty="0" smtClean="0"/>
              <a:t> March</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with a story</a:t>
            </a:r>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a:t/>
            </a:r>
            <a:br>
              <a:rPr lang="en-GB" b="1" dirty="0"/>
            </a:br>
            <a:r>
              <a:rPr lang="en-GB" b="1" dirty="0"/>
              <a:t>English -  Spellings</a:t>
            </a:r>
            <a:br>
              <a:rPr lang="en-GB" b="1" dirty="0"/>
            </a:br>
            <a:r>
              <a:rPr lang="en-GB" dirty="0"/>
              <a:t/>
            </a:r>
            <a:br>
              <a:rPr lang="en-GB" dirty="0"/>
            </a:br>
            <a:r>
              <a:rPr lang="en-GB" dirty="0"/>
              <a:t>1. </a:t>
            </a:r>
            <a:r>
              <a:rPr lang="en-GB" dirty="0" smtClean="0"/>
              <a:t>or </a:t>
            </a:r>
            <a:r>
              <a:rPr lang="en-GB" dirty="0"/>
              <a:t>– </a:t>
            </a:r>
            <a:r>
              <a:rPr lang="en-GB" dirty="0" smtClean="0"/>
              <a:t>shut the door</a:t>
            </a:r>
            <a:r>
              <a:rPr lang="en-GB" dirty="0"/>
              <a:t/>
            </a:r>
            <a:br>
              <a:rPr lang="en-GB" dirty="0"/>
            </a:br>
            <a:r>
              <a:rPr lang="en-GB" dirty="0"/>
              <a:t/>
            </a:r>
            <a:br>
              <a:rPr lang="en-GB" dirty="0"/>
            </a:br>
            <a:r>
              <a:rPr lang="en-GB" dirty="0"/>
              <a:t>2. The ‘Big 5’</a:t>
            </a: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a:t/>
            </a:r>
            <a:br>
              <a:rPr lang="en-GB" sz="3200" b="1" dirty="0"/>
            </a:br>
            <a:r>
              <a:rPr lang="en-GB" sz="3200" b="1" u="sng" dirty="0"/>
              <a:t>English</a:t>
            </a:r>
            <a:r>
              <a:rPr lang="en-GB" sz="3200" b="1" dirty="0"/>
              <a:t/>
            </a:r>
            <a:br>
              <a:rPr lang="en-GB" sz="3200" b="1" dirty="0"/>
            </a:br>
            <a:r>
              <a:rPr lang="en-GB" sz="3200" b="1" dirty="0"/>
              <a:t/>
            </a:r>
            <a:br>
              <a:rPr lang="en-GB" sz="3200" b="1" dirty="0"/>
            </a:br>
            <a:r>
              <a:rPr lang="en-GB" sz="3200" b="1" dirty="0"/>
              <a:t>Grey Book </a:t>
            </a:r>
            <a:r>
              <a:rPr lang="en-GB" sz="3200" b="1" dirty="0" smtClean="0"/>
              <a:t>– </a:t>
            </a:r>
            <a:r>
              <a:rPr lang="en-GB" sz="3200" b="1" dirty="0" smtClean="0"/>
              <a:t>Toad</a:t>
            </a:r>
            <a:r>
              <a:rPr lang="en-GB" sz="3200" b="1" dirty="0"/>
              <a:t/>
            </a:r>
            <a:br>
              <a:rPr lang="en-GB" sz="3200" b="1" dirty="0"/>
            </a:br>
            <a:r>
              <a:rPr lang="en-GB" sz="3200" b="1" dirty="0"/>
              <a:t/>
            </a:r>
            <a:br>
              <a:rPr lang="en-GB" sz="3200" b="1" dirty="0"/>
            </a:br>
            <a:r>
              <a:rPr lang="en-GB" sz="3200" b="1" dirty="0"/>
              <a:t>Yellow book – </a:t>
            </a:r>
            <a:r>
              <a:rPr lang="en-GB" sz="3200" b="1" dirty="0" smtClean="0"/>
              <a:t>Danny and the Bump-a-Lump</a:t>
            </a:r>
            <a:endParaRPr lang="en-GB" sz="3200" dirty="0"/>
          </a:p>
        </p:txBody>
      </p:sp>
      <p:sp>
        <p:nvSpPr>
          <p:cNvPr id="3" name="Content Placeholder 2"/>
          <p:cNvSpPr>
            <a:spLocks noGrp="1"/>
          </p:cNvSpPr>
          <p:nvPr>
            <p:ph idx="1"/>
          </p:nvPr>
        </p:nvSpPr>
        <p:spPr>
          <a:xfrm>
            <a:off x="838200" y="3064476"/>
            <a:ext cx="10515600" cy="3418701"/>
          </a:xfrm>
        </p:spPr>
        <p:txBody>
          <a:bodyPr>
            <a:normAutofit fontScale="62500" lnSpcReduction="20000"/>
          </a:bodyPr>
          <a:lstStyle/>
          <a:p>
            <a:pPr marL="0" indent="0">
              <a:buNone/>
            </a:pPr>
            <a:r>
              <a:rPr lang="en-GB" dirty="0"/>
              <a:t>Today I would like you to go through the book saying the following out loud:</a:t>
            </a:r>
          </a:p>
          <a:p>
            <a:r>
              <a:rPr lang="en-GB" dirty="0"/>
              <a:t>speed sounds</a:t>
            </a:r>
          </a:p>
          <a:p>
            <a:r>
              <a:rPr lang="en-GB" dirty="0"/>
              <a:t>green words </a:t>
            </a:r>
          </a:p>
          <a:p>
            <a:r>
              <a:rPr lang="en-GB" dirty="0"/>
              <a:t>red words</a:t>
            </a:r>
          </a:p>
          <a:p>
            <a:r>
              <a:rPr lang="en-GB" dirty="0"/>
              <a:t>challenge words</a:t>
            </a:r>
          </a:p>
          <a:p>
            <a:r>
              <a:rPr lang="en-GB" dirty="0"/>
              <a:t>Then I would like you to read the book (preferably to an adult but I understand that this is not always possible)</a:t>
            </a:r>
          </a:p>
          <a:p>
            <a:pPr marL="0" indent="0">
              <a:buNone/>
            </a:pPr>
            <a:endParaRPr lang="en-GB" dirty="0"/>
          </a:p>
          <a:p>
            <a:pPr marL="0" indent="0">
              <a:buNone/>
            </a:pPr>
            <a:r>
              <a:rPr lang="en-GB" b="1" dirty="0"/>
              <a:t>Activity  - Hold a sentence. </a:t>
            </a:r>
            <a:r>
              <a:rPr lang="en-GB" dirty="0"/>
              <a:t>It can be found at the end of the book in the PowerPoint.</a:t>
            </a:r>
            <a:endParaRPr lang="en-GB" b="1" dirty="0"/>
          </a:p>
          <a:p>
            <a:pPr marL="0" indent="0">
              <a:buNone/>
            </a:pPr>
            <a:endParaRPr lang="en-GB" dirty="0"/>
          </a:p>
          <a:p>
            <a:pPr marL="0" indent="0">
              <a:buNone/>
            </a:pPr>
            <a:r>
              <a:rPr lang="en-GB" dirty="0"/>
              <a:t>For this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a break!</a:t>
            </a:r>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https://whiterosemaths.com/homelearning/year-2/spring-week-4-number-multiplication-and-division-2</a:t>
            </a:r>
            <a:r>
              <a:rPr lang="en-GB" dirty="0" smtClean="0">
                <a:hlinkClick r:id="rId2"/>
              </a:rPr>
              <a:t>/</a:t>
            </a:r>
            <a:endParaRPr lang="en-GB" dirty="0" smtClean="0"/>
          </a:p>
          <a:p>
            <a:pPr marL="0" indent="0">
              <a:buNone/>
            </a:pPr>
            <a:endParaRPr lang="en-GB" dirty="0"/>
          </a:p>
          <a:p>
            <a:pPr marL="0" indent="0">
              <a:buNone/>
            </a:pPr>
            <a:r>
              <a:rPr lang="en-GB" dirty="0"/>
              <a:t>The first Lesson will be </a:t>
            </a:r>
            <a:r>
              <a:rPr lang="en-GB" b="1" dirty="0" smtClean="0"/>
              <a:t>‘Divide by 2’ </a:t>
            </a:r>
            <a:r>
              <a:rPr lang="en-GB" dirty="0" smtClean="0"/>
              <a:t>(Spring </a:t>
            </a:r>
            <a:r>
              <a:rPr lang="en-GB" dirty="0"/>
              <a:t>– week </a:t>
            </a:r>
            <a:r>
              <a:rPr lang="en-GB" dirty="0" smtClean="0"/>
              <a:t>4)</a:t>
            </a:r>
            <a:endParaRPr lang="en-GB" b="1" dirty="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another break!</a:t>
            </a:r>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a:t>Today’s afternoon lessons can be found on the website.</a:t>
            </a:r>
          </a:p>
          <a:p>
            <a:endParaRPr lang="en-GB" sz="2400" dirty="0"/>
          </a:p>
          <a:p>
            <a:r>
              <a:rPr lang="en-GB" sz="2400" dirty="0"/>
              <a:t>The focus will be Religious Education.</a:t>
            </a:r>
          </a:p>
          <a:p>
            <a:endParaRPr lang="en-GB" sz="2400" dirty="0"/>
          </a:p>
          <a:p>
            <a:r>
              <a:rPr lang="en-GB" sz="2400" dirty="0"/>
              <a:t>The Class 2, Year 2 children will need to follow the work set by Mrs Wilson.</a:t>
            </a:r>
          </a:p>
          <a:p>
            <a:endParaRPr lang="en-GB" sz="2400" dirty="0"/>
          </a:p>
          <a:p>
            <a:r>
              <a:rPr lang="en-GB" sz="2400" dirty="0"/>
              <a:t>The Class 3, Year 2 children will need to follow the work set by Mrs Smith.</a:t>
            </a:r>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pPr marL="0" indent="0">
              <a:buNone/>
            </a:pPr>
            <a:r>
              <a:rPr lang="en-GB" dirty="0"/>
              <a:t>We are asking you to find 15-20 minutes during your day to share a book with an adult or family member. </a:t>
            </a:r>
          </a:p>
          <a:p>
            <a:pPr marL="0" indent="0">
              <a:buNone/>
            </a:pPr>
            <a:endParaRPr lang="en-GB" dirty="0"/>
          </a:p>
          <a:p>
            <a:pPr marL="0" indent="0">
              <a:buNone/>
            </a:pPr>
            <a:r>
              <a:rPr lang="en-GB" dirty="0"/>
              <a:t>Remember it not just you reading to an adult but also an adult reading to you.</a:t>
            </a:r>
          </a:p>
          <a:p>
            <a:pPr marL="0" indent="0">
              <a:buNone/>
            </a:pPr>
            <a:endParaRPr lang="en-GB" dirty="0"/>
          </a:p>
          <a:p>
            <a:pPr marL="0" indent="0">
              <a:buNone/>
            </a:pPr>
            <a:r>
              <a:rPr lang="en-GB" dirty="0"/>
              <a:t>Please could you also make a note of this in</a:t>
            </a:r>
          </a:p>
          <a:p>
            <a:pPr marL="0" indent="0">
              <a:buNone/>
            </a:pPr>
            <a:r>
              <a:rPr lang="en-GB" dirty="0"/>
              <a:t>your reading record.</a:t>
            </a:r>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Worship Time</a:t>
            </a:r>
          </a:p>
        </p:txBody>
      </p:sp>
      <p:sp>
        <p:nvSpPr>
          <p:cNvPr id="3" name="Content Placeholder 2"/>
          <p:cNvSpPr>
            <a:spLocks noGrp="1"/>
          </p:cNvSpPr>
          <p:nvPr>
            <p:ph idx="1"/>
          </p:nvPr>
        </p:nvSpPr>
        <p:spPr/>
        <p:txBody>
          <a:bodyPr/>
          <a:lstStyle/>
          <a:p>
            <a:pPr marL="0" indent="0">
              <a:buNone/>
            </a:pPr>
            <a:r>
              <a:rPr lang="en-GB" dirty="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 Expectation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government expectation is for 3 hours of </a:t>
            </a:r>
            <a:r>
              <a:rPr lang="en-GB" b="1" dirty="0"/>
              <a:t>schooling</a:t>
            </a:r>
            <a:r>
              <a:rPr lang="en-GB" dirty="0"/>
              <a:t> to be a completed a day in Key Stage 1.</a:t>
            </a:r>
          </a:p>
          <a:p>
            <a:pPr marL="0" indent="0">
              <a:buNone/>
            </a:pPr>
            <a:endParaRPr lang="en-GB" dirty="0"/>
          </a:p>
          <a:p>
            <a:pPr marL="0" indent="0">
              <a:buNone/>
            </a:pPr>
            <a:r>
              <a:rPr lang="en-GB" dirty="0"/>
              <a:t>We are planning for approximately:</a:t>
            </a:r>
          </a:p>
          <a:p>
            <a:r>
              <a:rPr lang="en-GB" dirty="0"/>
              <a:t>1 hour for English</a:t>
            </a:r>
          </a:p>
          <a:p>
            <a:r>
              <a:rPr lang="en-GB" dirty="0"/>
              <a:t>1 hour for maths </a:t>
            </a:r>
          </a:p>
          <a:p>
            <a:r>
              <a:rPr lang="en-GB" dirty="0"/>
              <a:t>1 hour for afternoon activities</a:t>
            </a:r>
          </a:p>
          <a:p>
            <a:r>
              <a:rPr lang="en-GB" dirty="0"/>
              <a:t>(Plus independent reading)</a:t>
            </a:r>
          </a:p>
          <a:p>
            <a:endParaRPr lang="en-GB" dirty="0"/>
          </a:p>
          <a:p>
            <a:pPr marL="0" indent="0">
              <a:buNone/>
            </a:pPr>
            <a:r>
              <a:rPr lang="en-GB" dirty="0"/>
              <a:t>Obviously if your child would like to do more then please feel free to carry on with any work.</a:t>
            </a:r>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 the end of your day</a:t>
            </a:r>
          </a:p>
        </p:txBody>
      </p:sp>
      <p:sp>
        <p:nvSpPr>
          <p:cNvPr id="3" name="Content Placeholder 2"/>
          <p:cNvSpPr>
            <a:spLocks noGrp="1"/>
          </p:cNvSpPr>
          <p:nvPr>
            <p:ph idx="1"/>
          </p:nvPr>
        </p:nvSpPr>
        <p:spPr/>
        <p:txBody>
          <a:bodyPr>
            <a:normAutofit lnSpcReduction="10000"/>
          </a:bodyPr>
          <a:lstStyle/>
          <a:p>
            <a:pPr marL="0" indent="0">
              <a:buNone/>
            </a:pPr>
            <a:r>
              <a:rPr lang="en-GB" dirty="0"/>
              <a:t>Please could you please send an email to </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r>
              <a:rPr lang="en-GB" dirty="0"/>
              <a:t>showing a selection of your work and I will be able to reply with a comment / feedback. Please could they also be sent in by 3:30pm if possible.</a:t>
            </a:r>
          </a:p>
          <a:p>
            <a:pPr marL="0" indent="0">
              <a:buNone/>
            </a:pPr>
            <a:endParaRPr lang="en-GB" dirty="0"/>
          </a:p>
          <a:p>
            <a:pPr marL="0" indent="0">
              <a:buNone/>
            </a:pPr>
            <a:r>
              <a:rPr lang="en-GB" dirty="0"/>
              <a:t>Please keep this to one email a day. If you want to include multiple attachments that will be fine.</a:t>
            </a:r>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problems</a:t>
            </a:r>
          </a:p>
        </p:txBody>
      </p:sp>
      <p:sp>
        <p:nvSpPr>
          <p:cNvPr id="3" name="Content Placeholder 2"/>
          <p:cNvSpPr>
            <a:spLocks noGrp="1"/>
          </p:cNvSpPr>
          <p:nvPr>
            <p:ph idx="1"/>
          </p:nvPr>
        </p:nvSpPr>
        <p:spPr/>
        <p:txBody>
          <a:bodyPr/>
          <a:lstStyle/>
          <a:p>
            <a:pPr marL="0" indent="0">
              <a:buNone/>
            </a:pPr>
            <a:r>
              <a:rPr lang="en-GB" dirty="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277</TotalTime>
  <Words>542</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Monday 1st March</vt:lpstr>
      <vt:lpstr>Start with a story</vt:lpstr>
      <vt:lpstr> English -  Spellings  1. or – shut the door  2. The ‘Big 5’</vt:lpstr>
      <vt:lpstr> English  Grey Book – Toad  Yellow book – Danny and the Bump-a-Lump</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51</cp:revision>
  <dcterms:created xsi:type="dcterms:W3CDTF">2021-01-06T10:35:23Z</dcterms:created>
  <dcterms:modified xsi:type="dcterms:W3CDTF">2021-02-23T10:39:57Z</dcterms:modified>
</cp:coreProperties>
</file>