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144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182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7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37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84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10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404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626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646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519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4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8BB7D-A649-4D6C-A947-1EBDDA07D3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F9611-48F5-4C27-B646-E76F0372E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72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5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09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84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3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928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216206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261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81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206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96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760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110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39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93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75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193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18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21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945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13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5596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830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8293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76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200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07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36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51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60757" cy="35236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9968" y="3155924"/>
            <a:ext cx="6580808" cy="37020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378" y="3523642"/>
            <a:ext cx="2990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House at the start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01664" y="2694259"/>
            <a:ext cx="2990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House at the end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749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44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85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70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542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77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17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</Words>
  <Application>Microsoft Office PowerPoint</Application>
  <PresentationFormat>Widescreen</PresentationFormat>
  <Paragraphs>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Wigmore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3</cp:revision>
  <dcterms:created xsi:type="dcterms:W3CDTF">2021-01-06T09:41:48Z</dcterms:created>
  <dcterms:modified xsi:type="dcterms:W3CDTF">2021-01-06T10:01:11Z</dcterms:modified>
</cp:coreProperties>
</file>