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6" r:id="rId10"/>
    <p:sldId id="264" r:id="rId11"/>
    <p:sldId id="26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07/01/2021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07/01/2021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07/01/2021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07/01/2021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07/01/2021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07/01/2021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hiterosemaths.com/homelearning/year-2/activity-week/"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dirty="0" smtClean="0"/>
              <a:t>Friday 8</a:t>
            </a:r>
            <a:r>
              <a:rPr lang="en-GB" baseline="30000" dirty="0" smtClean="0"/>
              <a:t>th</a:t>
            </a:r>
            <a:r>
              <a:rPr lang="en-GB" dirty="0" smtClean="0"/>
              <a:t> </a:t>
            </a:r>
            <a:r>
              <a:rPr lang="en-GB" dirty="0" smtClean="0"/>
              <a:t>January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smtClean="0"/>
              <a:t>English</a:t>
            </a:r>
            <a:br>
              <a:rPr lang="en-GB" b="1" dirty="0" smtClean="0"/>
            </a:br>
            <a:r>
              <a:rPr lang="en-GB" dirty="0" smtClean="0"/>
              <a:t/>
            </a:r>
            <a:br>
              <a:rPr lang="en-GB" dirty="0" smtClean="0"/>
            </a:br>
            <a:r>
              <a:rPr lang="en-GB" dirty="0" smtClean="0"/>
              <a:t>Thank you letter</a:t>
            </a:r>
            <a:endParaRPr lang="en-GB" dirty="0"/>
          </a:p>
        </p:txBody>
      </p:sp>
      <p:sp>
        <p:nvSpPr>
          <p:cNvPr id="3" name="Content Placeholder 2"/>
          <p:cNvSpPr>
            <a:spLocks noGrp="1"/>
          </p:cNvSpPr>
          <p:nvPr>
            <p:ph idx="1"/>
          </p:nvPr>
        </p:nvSpPr>
        <p:spPr/>
        <p:txBody>
          <a:bodyPr>
            <a:normAutofit/>
          </a:bodyPr>
          <a:lstStyle/>
          <a:p>
            <a:pPr marL="0" indent="0">
              <a:buNone/>
            </a:pPr>
            <a:endParaRPr lang="en-GB" dirty="0" smtClean="0"/>
          </a:p>
          <a:p>
            <a:pPr marL="0" indent="0">
              <a:buNone/>
            </a:pPr>
            <a:endParaRPr lang="en-GB" dirty="0" smtClean="0"/>
          </a:p>
          <a:p>
            <a:pPr marL="0" indent="0">
              <a:buNone/>
            </a:pPr>
            <a:endParaRPr lang="en-GB" dirty="0"/>
          </a:p>
          <a:p>
            <a:pPr marL="0" indent="0">
              <a:buNone/>
            </a:pPr>
            <a:r>
              <a:rPr lang="en-GB" dirty="0" smtClean="0"/>
              <a:t>For this activity you will need </a:t>
            </a:r>
            <a:r>
              <a:rPr lang="en-GB" b="1" dirty="0" smtClean="0"/>
              <a:t>paper, a pencil and rubber.</a:t>
            </a:r>
          </a:p>
          <a:p>
            <a:pPr marL="0" indent="0">
              <a:buNone/>
            </a:pPr>
            <a:endParaRPr lang="en-GB" dirty="0"/>
          </a:p>
          <a:p>
            <a:pPr marL="0" indent="0">
              <a:buNone/>
            </a:pPr>
            <a:r>
              <a:rPr lang="en-GB" dirty="0" smtClean="0"/>
              <a:t>I would like you to write </a:t>
            </a:r>
            <a:r>
              <a:rPr lang="en-GB" dirty="0" smtClean="0"/>
              <a:t>a thank you letter to the person </a:t>
            </a:r>
            <a:r>
              <a:rPr lang="en-GB" dirty="0" smtClean="0"/>
              <a:t>who bought you your favourite Christmas present.</a:t>
            </a:r>
          </a:p>
          <a:p>
            <a:pPr marL="0" indent="0">
              <a:buNone/>
            </a:pPr>
            <a:r>
              <a:rPr lang="en-GB" dirty="0" smtClean="0"/>
              <a:t>I would also like you to draw a picture of your favourite p</a:t>
            </a:r>
            <a:r>
              <a:rPr lang="en-GB" dirty="0" smtClean="0"/>
              <a:t>resent.</a:t>
            </a: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450804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70000" lnSpcReduction="20000"/>
          </a:bodyPr>
          <a:lstStyle/>
          <a:p>
            <a:pPr marL="0" indent="0">
              <a:buNone/>
            </a:pPr>
            <a:r>
              <a:rPr lang="en-GB" dirty="0"/>
              <a:t>To start with we are going to look at some winter math problems. We are going to look at:</a:t>
            </a:r>
          </a:p>
          <a:p>
            <a:r>
              <a:rPr lang="en-GB" dirty="0"/>
              <a:t>Day </a:t>
            </a:r>
            <a:r>
              <a:rPr lang="en-GB" dirty="0" smtClean="0"/>
              <a:t>3 </a:t>
            </a:r>
            <a:r>
              <a:rPr lang="en-GB" dirty="0"/>
              <a:t>– </a:t>
            </a:r>
            <a:r>
              <a:rPr lang="en-GB" dirty="0" smtClean="0"/>
              <a:t>Wrap up warm</a:t>
            </a:r>
            <a:endParaRPr lang="en-GB" dirty="0"/>
          </a:p>
          <a:p>
            <a:pPr marL="0" indent="0">
              <a:buNone/>
            </a:pPr>
            <a:r>
              <a:rPr lang="en-GB" dirty="0"/>
              <a:t>and</a:t>
            </a:r>
          </a:p>
          <a:p>
            <a:r>
              <a:rPr lang="en-GB" dirty="0"/>
              <a:t>Day </a:t>
            </a:r>
            <a:r>
              <a:rPr lang="en-GB" dirty="0" smtClean="0"/>
              <a:t>4 </a:t>
            </a:r>
            <a:r>
              <a:rPr lang="en-GB" dirty="0"/>
              <a:t>– </a:t>
            </a:r>
            <a:r>
              <a:rPr lang="en-GB" dirty="0" smtClean="0"/>
              <a:t>Dashing through the snow</a:t>
            </a:r>
          </a:p>
          <a:p>
            <a:pPr marL="0" indent="0">
              <a:buNone/>
            </a:pPr>
            <a:r>
              <a:rPr lang="en-GB" dirty="0"/>
              <a:t>a</a:t>
            </a:r>
            <a:r>
              <a:rPr lang="en-GB" dirty="0" smtClean="0"/>
              <a:t>nd if you are up for it…</a:t>
            </a:r>
          </a:p>
          <a:p>
            <a:r>
              <a:rPr lang="en-GB" dirty="0" smtClean="0"/>
              <a:t>Day 5 – Special delivery</a:t>
            </a:r>
            <a:endParaRPr lang="en-GB" dirty="0" smtClean="0"/>
          </a:p>
          <a:p>
            <a:endParaRPr lang="en-GB" dirty="0"/>
          </a:p>
          <a:p>
            <a:r>
              <a:rPr lang="en-GB" dirty="0"/>
              <a:t>Please click on the link for the website videos and click on </a:t>
            </a:r>
            <a:r>
              <a:rPr lang="en-GB" dirty="0" smtClean="0"/>
              <a:t>the correct video.</a:t>
            </a:r>
          </a:p>
          <a:p>
            <a:pPr marL="0" indent="0">
              <a:buNone/>
            </a:pPr>
            <a:endParaRPr lang="en-GB" dirty="0"/>
          </a:p>
          <a:p>
            <a:pPr marL="0" indent="0">
              <a:buNone/>
            </a:pPr>
            <a:r>
              <a:rPr lang="en-GB" dirty="0"/>
              <a:t> </a:t>
            </a:r>
            <a:r>
              <a:rPr lang="en-GB" u="sng" dirty="0" smtClean="0">
                <a:hlinkClick r:id="rId2"/>
              </a:rPr>
              <a:t>https://whiterosemaths.com/homelearning/year-2/activity-week/</a:t>
            </a:r>
            <a:endParaRPr lang="en-GB" u="sng" dirty="0" smtClean="0"/>
          </a:p>
          <a:p>
            <a:pPr marL="0" indent="0">
              <a:buNone/>
            </a:pPr>
            <a:endParaRPr lang="en-GB" dirty="0"/>
          </a:p>
          <a:p>
            <a:r>
              <a:rPr lang="en-GB" dirty="0"/>
              <a:t>There are no worksheets for these videos that is why there are </a:t>
            </a:r>
            <a:r>
              <a:rPr lang="en-GB" dirty="0" smtClean="0"/>
              <a:t>2 / 3 </a:t>
            </a:r>
            <a:r>
              <a:rPr lang="en-GB" dirty="0"/>
              <a:t>to do today</a:t>
            </a:r>
            <a:r>
              <a:rPr lang="en-GB" dirty="0" smtClean="0"/>
              <a:t>. Be prepared you may need to pause the video at certain points.</a:t>
            </a: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Winter Activity Challenge</a:t>
            </a:r>
            <a:endParaRPr lang="en-GB" dirty="0"/>
          </a:p>
        </p:txBody>
      </p:sp>
      <p:pic>
        <p:nvPicPr>
          <p:cNvPr id="4" name="Content Placeholder 3"/>
          <p:cNvPicPr>
            <a:picLocks noGrp="1" noChangeAspect="1"/>
          </p:cNvPicPr>
          <p:nvPr>
            <p:ph idx="1"/>
          </p:nvPr>
        </p:nvPicPr>
        <p:blipFill>
          <a:blip r:embed="rId2"/>
          <a:stretch>
            <a:fillRect/>
          </a:stretch>
        </p:blipFill>
        <p:spPr>
          <a:xfrm>
            <a:off x="7125983" y="1850338"/>
            <a:ext cx="3838325" cy="4351338"/>
          </a:xfrm>
          <a:prstGeom prst="rect">
            <a:avLst/>
          </a:prstGeom>
        </p:spPr>
      </p:pic>
      <p:sp>
        <p:nvSpPr>
          <p:cNvPr id="5" name="TextBox 4"/>
          <p:cNvSpPr txBox="1"/>
          <p:nvPr/>
        </p:nvSpPr>
        <p:spPr>
          <a:xfrm>
            <a:off x="906162" y="2034746"/>
            <a:ext cx="5115697" cy="1477328"/>
          </a:xfrm>
          <a:prstGeom prst="rect">
            <a:avLst/>
          </a:prstGeom>
          <a:noFill/>
        </p:spPr>
        <p:txBody>
          <a:bodyPr wrap="square" rtlCol="0">
            <a:spAutoFit/>
          </a:bodyPr>
          <a:lstStyle/>
          <a:p>
            <a:r>
              <a:rPr lang="en-GB" dirty="0" smtClean="0"/>
              <a:t>I would like you to continue with some </a:t>
            </a:r>
            <a:r>
              <a:rPr lang="en-GB" dirty="0" smtClean="0"/>
              <a:t>of the winter challenges</a:t>
            </a:r>
            <a:r>
              <a:rPr lang="en-GB" dirty="0" smtClean="0"/>
              <a:t>. </a:t>
            </a:r>
            <a:endParaRPr lang="en-GB" dirty="0" smtClean="0"/>
          </a:p>
          <a:p>
            <a:endParaRPr lang="en-GB" dirty="0"/>
          </a:p>
          <a:p>
            <a:r>
              <a:rPr lang="en-GB" dirty="0" smtClean="0"/>
              <a:t>A folder can be found on the website which has resources to help you complete some of the tasks.</a:t>
            </a:r>
            <a:endParaRPr lang="en-GB" dirty="0"/>
          </a:p>
        </p:txBody>
      </p:sp>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would like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173</TotalTime>
  <Words>319</Words>
  <Application>Microsoft Office PowerPoint</Application>
  <PresentationFormat>Widescreen</PresentationFormat>
  <Paragraphs>47</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Home Learning  Friday 8th January</vt:lpstr>
      <vt:lpstr>Start with a story</vt:lpstr>
      <vt:lpstr>English  Thank you letter</vt:lpstr>
      <vt:lpstr>Take a break!</vt:lpstr>
      <vt:lpstr>Maths</vt:lpstr>
      <vt:lpstr>Have another break!</vt:lpstr>
      <vt:lpstr>Winter Activity Challenge</vt:lpstr>
      <vt:lpstr>Reading</vt:lpstr>
      <vt:lpstr>Worship Time</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14</cp:revision>
  <dcterms:created xsi:type="dcterms:W3CDTF">2021-01-06T10:35:23Z</dcterms:created>
  <dcterms:modified xsi:type="dcterms:W3CDTF">2021-01-07T11:42:15Z</dcterms:modified>
</cp:coreProperties>
</file>