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57" r:id="rId5"/>
    <p:sldId id="266" r:id="rId6"/>
    <p:sldId id="280" r:id="rId7"/>
    <p:sldId id="281" r:id="rId8"/>
    <p:sldId id="269" r:id="rId9"/>
    <p:sldId id="275" r:id="rId10"/>
    <p:sldId id="278" r:id="rId11"/>
    <p:sldId id="270" r:id="rId12"/>
    <p:sldId id="282" r:id="rId13"/>
    <p:sldId id="283" r:id="rId14"/>
    <p:sldId id="277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729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94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890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809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178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9508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569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3879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132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5238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76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75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1-number-multiplication-division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JY1_fzzM6Y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bbc.co.uk/cbeebies/watch/sun-safety-for-kids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545639"/>
              </p:ext>
            </p:extLst>
          </p:nvPr>
        </p:nvGraphicFramePr>
        <p:xfrm>
          <a:off x="500136" y="475349"/>
          <a:ext cx="10217427" cy="6494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Divide by 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31682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Dictation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sentence including spelling words,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Listen to the audio on this PPT</a:t>
                      </a:r>
                    </a:p>
                    <a:p>
                      <a:r>
                        <a:rPr lang="en-US" dirty="0"/>
                        <a:t>Write it.</a:t>
                      </a:r>
                    </a:p>
                    <a:p>
                      <a:r>
                        <a:rPr lang="en-US" dirty="0"/>
                        <a:t>Mark it using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Write a description of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and </a:t>
                      </a:r>
                      <a:r>
                        <a:rPr lang="en-US" dirty="0" err="1"/>
                        <a:t>Mrs</a:t>
                      </a:r>
                      <a:r>
                        <a:rPr lang="en-US" dirty="0"/>
                        <a:t> Twit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A paragraph on each character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Light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Sun Safety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Video links to follow</a:t>
                      </a:r>
                    </a:p>
                    <a:p>
                      <a:r>
                        <a:rPr lang="en-US" dirty="0"/>
                        <a:t>Activity sheet to complete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iSing</a:t>
                      </a:r>
                      <a:r>
                        <a:rPr lang="en-US" sz="2000" dirty="0"/>
                        <a:t> Pop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can be found either in emails sent or the ‘Whole School’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Wednesday  20</a:t>
            </a:r>
            <a:r>
              <a:rPr lang="en-GB" baseline="30000" dirty="0"/>
              <a:t>th</a:t>
            </a:r>
            <a:r>
              <a:rPr lang="en-GB" dirty="0"/>
              <a:t>   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               The Twits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Audio Book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55F091-1AE2-4470-8A46-953AA84FBF66}"/>
              </a:ext>
            </a:extLst>
          </p:cNvPr>
          <p:cNvSpPr txBox="1"/>
          <p:nvPr/>
        </p:nvSpPr>
        <p:spPr>
          <a:xfrm>
            <a:off x="4382429" y="167268"/>
            <a:ext cx="210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Dictation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E1A153-0495-4F43-9188-06ED42D73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9132" y="531423"/>
            <a:ext cx="2590800" cy="1495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32BE1B-534E-40C6-88B2-61E6995A9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557" y="2804685"/>
            <a:ext cx="2352675" cy="1933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41853-9A4A-47D1-8109-9D0576B81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223" y="2804685"/>
            <a:ext cx="1790700" cy="20669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F15E5D-7B5C-4216-86E7-982E054D4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8297" y="2878837"/>
            <a:ext cx="2371725" cy="1771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B3DB2A-2ADF-4537-A146-96A742BB19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2934" y="2840823"/>
            <a:ext cx="2023195" cy="20308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BD1129B-628E-4EF7-9043-F5D8CA8E4DC3}"/>
              </a:ext>
            </a:extLst>
          </p:cNvPr>
          <p:cNvSpPr txBox="1"/>
          <p:nvPr/>
        </p:nvSpPr>
        <p:spPr>
          <a:xfrm>
            <a:off x="2173037" y="5791355"/>
            <a:ext cx="750477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Do not go to the next slide until you have written and checked your sentence.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6595D7-F4C5-4434-A1A0-214BA28BC66D}"/>
              </a:ext>
            </a:extLst>
          </p:cNvPr>
          <p:cNvSpPr txBox="1"/>
          <p:nvPr/>
        </p:nvSpPr>
        <p:spPr>
          <a:xfrm>
            <a:off x="342809" y="731642"/>
            <a:ext cx="42934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Click on the speaker to hear the sentence.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AA6F8DC-7389-469C-AC51-DC6191FE00CA}"/>
              </a:ext>
            </a:extLst>
          </p:cNvPr>
          <p:cNvSpPr/>
          <p:nvPr/>
        </p:nvSpPr>
        <p:spPr>
          <a:xfrm>
            <a:off x="4947015" y="1023946"/>
            <a:ext cx="978408" cy="484632"/>
          </a:xfrm>
          <a:prstGeom prst="rightArrow">
            <a:avLst>
              <a:gd name="adj1" fmla="val 40796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5AD11B6-72C4-4121-AFC0-C2D1F66C97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038975" y="7806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CADEA0-8D80-4EF3-A95B-73E72DA3503F}"/>
              </a:ext>
            </a:extLst>
          </p:cNvPr>
          <p:cNvSpPr txBox="1"/>
          <p:nvPr/>
        </p:nvSpPr>
        <p:spPr>
          <a:xfrm>
            <a:off x="1607874" y="256918"/>
            <a:ext cx="6701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your dictation and see where you need to make corrections. </a:t>
            </a:r>
          </a:p>
          <a:p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1A7A78-09B5-4DF7-8E1A-06F0AF78C578}"/>
              </a:ext>
            </a:extLst>
          </p:cNvPr>
          <p:cNvSpPr txBox="1"/>
          <p:nvPr/>
        </p:nvSpPr>
        <p:spPr>
          <a:xfrm>
            <a:off x="241850" y="1305127"/>
            <a:ext cx="9433932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r>
              <a:rPr lang="en-GB" sz="2400" dirty="0"/>
              <a:t>‘’Come and sit in a circle on the mat! ‘’ shouted the angry man.</a:t>
            </a:r>
          </a:p>
          <a:p>
            <a:endParaRPr lang="en-GB" sz="2400" dirty="0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5A5C8C1-4EC8-4F52-A470-C3F99F5EBD9F}"/>
              </a:ext>
            </a:extLst>
          </p:cNvPr>
          <p:cNvSpPr/>
          <p:nvPr/>
        </p:nvSpPr>
        <p:spPr>
          <a:xfrm>
            <a:off x="1661531" y="3155795"/>
            <a:ext cx="8976731" cy="2798956"/>
          </a:xfrm>
          <a:prstGeom prst="wedgeEllipseCallout">
            <a:avLst>
              <a:gd name="adj1" fmla="val -61661"/>
              <a:gd name="adj2" fmla="val 6204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u="sng" dirty="0"/>
              <a:t>Give yourself a tick for the following if correct: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Correct spelling for : circle</a:t>
            </a:r>
            <a:endParaRPr lang="en-GB" dirty="0">
              <a:solidFill>
                <a:srgbClr val="FF0000"/>
              </a:solidFill>
            </a:endParaRP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Inverted commas to show speech: ‘’      ‘’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Exclamation mark:    !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30" name="Picture 6" descr="Red Checkmark Stock Illustrations – 6,286 Red Checkmark Stock  Illustrations, Vectors &amp; Clipart - Dreamstime">
            <a:extLst>
              <a:ext uri="{FF2B5EF4-FFF2-40B4-BE49-F238E27FC236}">
                <a16:creationId xmlns:a16="http://schemas.microsoft.com/office/drawing/2014/main" id="{CF40137B-3B00-4BBF-9B35-29444D0C5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737" y="100506"/>
            <a:ext cx="2014413" cy="1631217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1876730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E5CA0B-A1AB-49D1-A6B2-8C52E8200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4701" y="412334"/>
            <a:ext cx="4895133" cy="6445666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56661E8F-4F71-47A5-86C0-853F708B0207}"/>
              </a:ext>
            </a:extLst>
          </p:cNvPr>
          <p:cNvSpPr/>
          <p:nvPr/>
        </p:nvSpPr>
        <p:spPr>
          <a:xfrm>
            <a:off x="602166" y="624468"/>
            <a:ext cx="4806175" cy="4192859"/>
          </a:xfrm>
          <a:prstGeom prst="wedgeRoundRectCallout">
            <a:avLst>
              <a:gd name="adj1" fmla="val -50763"/>
              <a:gd name="adj2" fmla="val 6888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u="sng" dirty="0"/>
              <a:t>Your paragraphs should:</a:t>
            </a:r>
          </a:p>
          <a:p>
            <a:pPr algn="ctr"/>
            <a:endParaRPr lang="en-GB" sz="2400" u="sng" dirty="0"/>
          </a:p>
          <a:p>
            <a:pPr marL="623888" indent="-285750">
              <a:buFont typeface="Wingdings" panose="05000000000000000000" pitchFamily="2" charset="2"/>
              <a:buChar char="Ø"/>
            </a:pPr>
            <a:r>
              <a:rPr lang="en-GB" sz="2000" dirty="0"/>
              <a:t>Be written in full, interesting sentences.</a:t>
            </a:r>
          </a:p>
          <a:p>
            <a:pPr marL="623888" indent="-285750">
              <a:buFont typeface="Wingdings" panose="05000000000000000000" pitchFamily="2" charset="2"/>
              <a:buChar char="Ø"/>
            </a:pPr>
            <a:r>
              <a:rPr lang="en-GB" sz="2000" dirty="0"/>
              <a:t>Use different sentence starters.</a:t>
            </a:r>
          </a:p>
          <a:p>
            <a:pPr marL="623888" indent="-285750">
              <a:buFont typeface="Wingdings" panose="05000000000000000000" pitchFamily="2" charset="2"/>
              <a:buChar char="Ø"/>
            </a:pPr>
            <a:r>
              <a:rPr lang="en-GB" sz="2000" dirty="0"/>
              <a:t>Stretch your sentences using adjectives and wow words.</a:t>
            </a:r>
          </a:p>
          <a:p>
            <a:pPr marL="623888" indent="-285750">
              <a:buFont typeface="Wingdings" panose="05000000000000000000" pitchFamily="2" charset="2"/>
              <a:buChar char="Ø"/>
            </a:pPr>
            <a:r>
              <a:rPr lang="en-GB" sz="2000" dirty="0"/>
              <a:t>Use neat joined writing.</a:t>
            </a:r>
          </a:p>
          <a:p>
            <a:pPr marL="623888" indent="-285750">
              <a:buFont typeface="Wingdings" panose="05000000000000000000" pitchFamily="2" charset="2"/>
              <a:buChar char="Ø"/>
            </a:pPr>
            <a:r>
              <a:rPr lang="en-GB" sz="2000" dirty="0"/>
              <a:t>Check spellings with an adult.</a:t>
            </a:r>
          </a:p>
          <a:p>
            <a:endParaRPr lang="en-GB" dirty="0"/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5101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BD5537-AE3E-47DE-8609-4F3B96D1C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705" y="643467"/>
            <a:ext cx="580319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081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Divide by 4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7839629-B37A-4583-8D84-EBEA818FE4DC}"/>
              </a:ext>
            </a:extLst>
          </p:cNvPr>
          <p:cNvSpPr txBox="1"/>
          <p:nvPr/>
        </p:nvSpPr>
        <p:spPr>
          <a:xfrm>
            <a:off x="4492389" y="3548069"/>
            <a:ext cx="7633481" cy="91717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https://whiterosemaths.com/homelearning/year-3/week-11-number-multiplication-division/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1088606" y="3733808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1088606" y="6461573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https://www.youtube.com/watch?v=UJY1_fzzM6Y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938" y="6010974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4x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https://play.ttrockstars.com/auth/school/student/78867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966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3EED8-BFED-4B22-B345-AAF5B6ABC568}"/>
              </a:ext>
            </a:extLst>
          </p:cNvPr>
          <p:cNvSpPr txBox="1"/>
          <p:nvPr/>
        </p:nvSpPr>
        <p:spPr>
          <a:xfrm>
            <a:off x="1828800" y="4145509"/>
            <a:ext cx="5865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https://www.bbc.co.uk/cbeebies/watch/sun-safety-for-kids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6E626-C5C4-4AA2-8A81-9C68E33F2A08}"/>
              </a:ext>
            </a:extLst>
          </p:cNvPr>
          <p:cNvSpPr txBox="1"/>
          <p:nvPr/>
        </p:nvSpPr>
        <p:spPr>
          <a:xfrm>
            <a:off x="3323063" y="301083"/>
            <a:ext cx="5185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</a:t>
            </a:r>
            <a:r>
              <a:rPr lang="en-GB" sz="3200" dirty="0">
                <a:solidFill>
                  <a:srgbClr val="FF0000"/>
                </a:solidFill>
              </a:rPr>
              <a:t>Safety in the Sun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FB4347-60D7-4060-9B09-A7F1A37C8753}"/>
              </a:ext>
            </a:extLst>
          </p:cNvPr>
          <p:cNvSpPr txBox="1"/>
          <p:nvPr/>
        </p:nvSpPr>
        <p:spPr>
          <a:xfrm>
            <a:off x="479502" y="1092820"/>
            <a:ext cx="11073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Although we are not seeing much of the sun at the moment, it is important to know how to protect yourself from the sun. The sun is a vital source of light and warmth but can also be very dangerous.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3E34A2-3D9A-403E-AD40-D320726C758E}"/>
              </a:ext>
            </a:extLst>
          </p:cNvPr>
          <p:cNvSpPr txBox="1"/>
          <p:nvPr/>
        </p:nvSpPr>
        <p:spPr>
          <a:xfrm>
            <a:off x="680224" y="2081714"/>
            <a:ext cx="9723864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 would like you to create a poster advertising how to keep safe in the sun and how to protect yourself. You will need: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A4 sheet of blank paper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Pencils, felt tips and crayons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7C0097-4F92-46B5-B07E-35F8CC8A5027}"/>
              </a:ext>
            </a:extLst>
          </p:cNvPr>
          <p:cNvSpPr txBox="1"/>
          <p:nvPr/>
        </p:nvSpPr>
        <p:spPr>
          <a:xfrm>
            <a:off x="769435" y="3713776"/>
            <a:ext cx="1074977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Now watch the video clip and look at the PPT to get ideas and information that is important for your poster.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675D2E-1473-4CF5-AF29-C6B20BA57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2253" y="4792433"/>
            <a:ext cx="2755513" cy="194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42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F4C7B0-A6FB-4E9D-96AC-0357A6967B7A}"/>
              </a:ext>
            </a:extLst>
          </p:cNvPr>
          <p:cNvSpPr txBox="1"/>
          <p:nvPr/>
        </p:nvSpPr>
        <p:spPr>
          <a:xfrm>
            <a:off x="1593465" y="283831"/>
            <a:ext cx="2687443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u="sng" dirty="0"/>
              <a:t>Tips For Designing a Poster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B865E4-EB22-40B3-895A-83658DF98D4E}"/>
              </a:ext>
            </a:extLst>
          </p:cNvPr>
          <p:cNvSpPr txBox="1"/>
          <p:nvPr/>
        </p:nvSpPr>
        <p:spPr>
          <a:xfrm>
            <a:off x="639911" y="882974"/>
            <a:ext cx="57205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It needs to be clear, well organised and planned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have clear headings  and slogans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Include pictures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Have a border around your page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Have bold, neat  printing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2FA302-9BB2-431D-A54E-57EA5B5CC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0222" y="197261"/>
            <a:ext cx="3305175" cy="2495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9DEF4E-6C1F-4125-9865-47BDD4A63C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8362" y="3610706"/>
            <a:ext cx="4218131" cy="29503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663191-4F6B-469C-BFCC-A8061216B6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47" y="3525643"/>
            <a:ext cx="4366582" cy="312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357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645</Words>
  <Application>Microsoft Office PowerPoint</Application>
  <PresentationFormat>Widescreen</PresentationFormat>
  <Paragraphs>100</Paragraphs>
  <Slides>14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Abadi</vt:lpstr>
      <vt:lpstr>Arial</vt:lpstr>
      <vt:lpstr>Calibri</vt:lpstr>
      <vt:lpstr>Calibri Light</vt:lpstr>
      <vt:lpstr>Comic Sans MS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11</cp:revision>
  <dcterms:created xsi:type="dcterms:W3CDTF">2021-01-18T13:04:00Z</dcterms:created>
  <dcterms:modified xsi:type="dcterms:W3CDTF">2021-01-19T15:37:18Z</dcterms:modified>
</cp:coreProperties>
</file>