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2" r:id="rId15"/>
    <p:sldId id="275" r:id="rId16"/>
    <p:sldId id="276" r:id="rId17"/>
    <p:sldId id="277" r:id="rId18"/>
    <p:sldId id="278" r:id="rId19"/>
    <p:sldId id="279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DE0-7C15-40D9-B5DD-0BB14F45241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4945E-647A-418C-A568-E60F12491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223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DE0-7C15-40D9-B5DD-0BB14F45241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4945E-647A-418C-A568-E60F12491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693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DE0-7C15-40D9-B5DD-0BB14F45241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4945E-647A-418C-A568-E60F12491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25312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DE0-7C15-40D9-B5DD-0BB14F45241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4945E-647A-418C-A568-E60F12491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85129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DE0-7C15-40D9-B5DD-0BB14F45241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4945E-647A-418C-A568-E60F12491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258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DE0-7C15-40D9-B5DD-0BB14F45241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4945E-647A-418C-A568-E60F12491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472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DE0-7C15-40D9-B5DD-0BB14F45241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4945E-647A-418C-A568-E60F12491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2934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DE0-7C15-40D9-B5DD-0BB14F45241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4945E-647A-418C-A568-E60F12491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7868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DE0-7C15-40D9-B5DD-0BB14F45241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4945E-647A-418C-A568-E60F12491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221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DE0-7C15-40D9-B5DD-0BB14F45241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4945E-647A-418C-A568-E60F12491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7222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DE0-7C15-40D9-B5DD-0BB14F45241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4945E-647A-418C-A568-E60F12491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7216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678DE0-7C15-40D9-B5DD-0BB14F45241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24945E-647A-418C-A568-E60F12491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049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2735" y="0"/>
            <a:ext cx="101265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3386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216" y="0"/>
            <a:ext cx="105855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2916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494" y="0"/>
            <a:ext cx="106690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0883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488" y="0"/>
            <a:ext cx="106690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2971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3203" y="0"/>
            <a:ext cx="104655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7359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9566" y="0"/>
            <a:ext cx="94928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3449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794" y="0"/>
            <a:ext cx="108124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7236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9570" y="0"/>
            <a:ext cx="102128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6429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726" y="0"/>
            <a:ext cx="108845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0323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016" y="0"/>
            <a:ext cx="107179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4994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554" y="0"/>
            <a:ext cx="105548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6354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736" y="0"/>
            <a:ext cx="109765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6932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892" y="0"/>
            <a:ext cx="108722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1847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341" y="0"/>
            <a:ext cx="105473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649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AutoNum type="arabicPeriod"/>
            </a:pPr>
            <a:r>
              <a:rPr lang="en-GB" b="1" u="sng" dirty="0" smtClean="0"/>
              <a:t>Edit a Sentence</a:t>
            </a:r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endParaRPr lang="en-GB" b="1" u="sng" dirty="0" smtClean="0"/>
          </a:p>
          <a:p>
            <a:r>
              <a:rPr lang="en-GB" b="1" u="sng" dirty="0" smtClean="0"/>
              <a:t>2. Build a Sentence</a:t>
            </a:r>
            <a:endParaRPr lang="en-GB" b="1" u="sng" dirty="0"/>
          </a:p>
        </p:txBody>
      </p:sp>
      <p:sp>
        <p:nvSpPr>
          <p:cNvPr id="3" name="TextBox 2"/>
          <p:cNvSpPr txBox="1"/>
          <p:nvPr/>
        </p:nvSpPr>
        <p:spPr>
          <a:xfrm>
            <a:off x="988541" y="5708822"/>
            <a:ext cx="105938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</a:t>
            </a:r>
            <a:r>
              <a:rPr lang="en-GB" sz="2800" dirty="0"/>
              <a:t>w</a:t>
            </a:r>
            <a:r>
              <a:rPr lang="en-GB" sz="2800" dirty="0" smtClean="0"/>
              <a:t>orksheet can be found on website or follow the PowerPoint and </a:t>
            </a:r>
          </a:p>
          <a:p>
            <a:r>
              <a:rPr lang="en-GB" sz="2800" dirty="0" smtClean="0"/>
              <a:t>write in a book </a:t>
            </a:r>
            <a:r>
              <a:rPr lang="en-GB" sz="2800" smtClean="0"/>
              <a:t>or on handwriting </a:t>
            </a:r>
            <a:r>
              <a:rPr lang="en-GB" sz="2800" dirty="0" smtClean="0"/>
              <a:t>paper.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8689" y="1421862"/>
            <a:ext cx="3981253" cy="1146863"/>
          </a:xfrm>
          <a:prstGeom prst="rect">
            <a:avLst/>
          </a:prstGeom>
        </p:spPr>
      </p:pic>
      <p:pic>
        <p:nvPicPr>
          <p:cNvPr id="5" name="Picture 2" descr="Girl Builder Stock Illustrations – 2,169 Girl Builder Stock Illustrations,  Vectors &amp; Clipart - Dreamstim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76" y="3622274"/>
            <a:ext cx="1674656" cy="167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ree Man Worker Cliparts, Download Free Clip Art, Free Clip Art on Clipart  Libra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171" y="3395392"/>
            <a:ext cx="2776151" cy="2082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22457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9514" y="189470"/>
            <a:ext cx="1145059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Edit </a:t>
            </a:r>
            <a:r>
              <a:rPr lang="en-GB" b="1" u="sng" dirty="0"/>
              <a:t>a sentence</a:t>
            </a:r>
          </a:p>
          <a:p>
            <a:endParaRPr lang="en-GB" b="1" u="sng" dirty="0"/>
          </a:p>
          <a:p>
            <a:r>
              <a:rPr lang="en-GB" dirty="0"/>
              <a:t>Can you rewrite the below sentence for me please correcting all the mistakes. The correct sentence is on the following slide. No peaking until you have finished!</a:t>
            </a:r>
          </a:p>
          <a:p>
            <a:endParaRPr lang="en-GB" dirty="0"/>
          </a:p>
          <a:p>
            <a:r>
              <a:rPr lang="en-GB" dirty="0"/>
              <a:t>There are 2 capital letters missing</a:t>
            </a:r>
          </a:p>
          <a:p>
            <a:r>
              <a:rPr lang="en-GB" dirty="0"/>
              <a:t>2 spelling mistakes</a:t>
            </a:r>
          </a:p>
          <a:p>
            <a:r>
              <a:rPr lang="en-GB" dirty="0"/>
              <a:t>2 full stops missing</a:t>
            </a:r>
          </a:p>
          <a:p>
            <a:endParaRPr lang="en-GB" dirty="0"/>
          </a:p>
          <a:p>
            <a:endParaRPr lang="en-GB" dirty="0"/>
          </a:p>
          <a:p>
            <a:r>
              <a:rPr lang="en-GB" sz="4000" dirty="0" smtClean="0"/>
              <a:t>he </a:t>
            </a:r>
            <a:r>
              <a:rPr lang="en-GB" sz="4000" dirty="0"/>
              <a:t>lay on my bed all </a:t>
            </a:r>
            <a:r>
              <a:rPr lang="en-GB" sz="4000" dirty="0" smtClean="0"/>
              <a:t>day he </a:t>
            </a:r>
            <a:r>
              <a:rPr lang="en-GB" sz="4000" dirty="0" err="1" smtClean="0"/>
              <a:t>playd</a:t>
            </a:r>
            <a:r>
              <a:rPr lang="en-GB" sz="4000" dirty="0" smtClean="0"/>
              <a:t> </a:t>
            </a:r>
            <a:r>
              <a:rPr lang="en-GB" sz="4000" dirty="0"/>
              <a:t>with a bit of </a:t>
            </a:r>
            <a:r>
              <a:rPr lang="en-GB" sz="4000" dirty="0" err="1" smtClean="0"/>
              <a:t>strig</a:t>
            </a:r>
            <a:endParaRPr lang="en-GB" sz="4000" dirty="0"/>
          </a:p>
          <a:p>
            <a:endParaRPr lang="en-GB" sz="4000" dirty="0"/>
          </a:p>
          <a:p>
            <a:endParaRPr lang="en-GB" sz="4000" dirty="0" smtClean="0"/>
          </a:p>
          <a:p>
            <a:r>
              <a:rPr lang="en-GB" sz="2400" dirty="0" smtClean="0"/>
              <a:t>Then</a:t>
            </a:r>
            <a:r>
              <a:rPr lang="en-GB" sz="2400" dirty="0"/>
              <a:t> </a:t>
            </a:r>
            <a:r>
              <a:rPr lang="en-GB" sz="2400" dirty="0" smtClean="0"/>
              <a:t>mark it using the correct sentence on the next slide.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435562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04"/>
    </mc:Choice>
    <mc:Fallback xmlns="">
      <p:transition spd="slow" advTm="21604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93B2D169-AD7A-41F3-834E-500E7325F16B}"/>
              </a:ext>
            </a:extLst>
          </p:cNvPr>
          <p:cNvSpPr/>
          <p:nvPr/>
        </p:nvSpPr>
        <p:spPr>
          <a:xfrm>
            <a:off x="980661" y="1457739"/>
            <a:ext cx="1001864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solidFill>
                  <a:srgbClr val="FF0000"/>
                </a:solidFill>
              </a:rPr>
              <a:t>H</a:t>
            </a:r>
            <a:r>
              <a:rPr lang="en-GB" sz="4000" dirty="0" smtClean="0"/>
              <a:t>e lay on my bed all day</a:t>
            </a:r>
            <a:r>
              <a:rPr lang="en-GB" sz="4000" dirty="0" smtClean="0">
                <a:solidFill>
                  <a:srgbClr val="FF0000"/>
                </a:solidFill>
              </a:rPr>
              <a:t>. H</a:t>
            </a:r>
            <a:r>
              <a:rPr lang="en-GB" sz="4000" dirty="0" smtClean="0"/>
              <a:t>e </a:t>
            </a:r>
            <a:r>
              <a:rPr lang="en-GB" sz="4000" dirty="0" smtClean="0">
                <a:solidFill>
                  <a:srgbClr val="FF0000"/>
                </a:solidFill>
              </a:rPr>
              <a:t>played</a:t>
            </a:r>
            <a:r>
              <a:rPr lang="en-GB" sz="4000" dirty="0" smtClean="0"/>
              <a:t> with a bit of </a:t>
            </a:r>
            <a:r>
              <a:rPr lang="en-GB" sz="4000" dirty="0" smtClean="0">
                <a:solidFill>
                  <a:srgbClr val="FF0000"/>
                </a:solidFill>
              </a:rPr>
              <a:t>string.</a:t>
            </a:r>
            <a:endParaRPr lang="en-GB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53538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6563" y="422869"/>
            <a:ext cx="11747156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 smtClean="0"/>
              <a:t>Build </a:t>
            </a:r>
            <a:r>
              <a:rPr lang="en-GB" b="1" u="sng" dirty="0"/>
              <a:t>a sentence</a:t>
            </a:r>
          </a:p>
          <a:p>
            <a:endParaRPr lang="en-GB" b="1" u="sng" dirty="0" smtClean="0"/>
          </a:p>
          <a:p>
            <a:r>
              <a:rPr lang="en-GB" b="1" dirty="0" smtClean="0"/>
              <a:t>Your word for today is -   </a:t>
            </a:r>
            <a:r>
              <a:rPr lang="en-GB" sz="4000" b="1" dirty="0" smtClean="0">
                <a:solidFill>
                  <a:srgbClr val="7030A0"/>
                </a:solidFill>
              </a:rPr>
              <a:t>mischief</a:t>
            </a:r>
            <a:endParaRPr lang="en-GB" sz="4000" b="1" dirty="0" smtClean="0">
              <a:solidFill>
                <a:srgbClr val="7030A0"/>
              </a:solidFill>
            </a:endParaRPr>
          </a:p>
          <a:p>
            <a:endParaRPr lang="en-GB" b="1" dirty="0"/>
          </a:p>
          <a:p>
            <a:r>
              <a:rPr lang="en-GB" b="1" dirty="0" smtClean="0"/>
              <a:t>What does it mean? Can you find out?</a:t>
            </a:r>
            <a:endParaRPr lang="en-GB" b="1" dirty="0"/>
          </a:p>
          <a:p>
            <a:endParaRPr lang="en-GB" b="1" u="sng" dirty="0"/>
          </a:p>
          <a:p>
            <a:r>
              <a:rPr lang="en-GB" dirty="0" smtClean="0"/>
              <a:t>Your job is to write a really creative sentence using this power word.</a:t>
            </a:r>
          </a:p>
          <a:p>
            <a:endParaRPr lang="en-GB" dirty="0"/>
          </a:p>
          <a:p>
            <a:r>
              <a:rPr lang="en-GB" dirty="0" smtClean="0">
                <a:solidFill>
                  <a:srgbClr val="0070C0"/>
                </a:solidFill>
              </a:rPr>
              <a:t>Can you include: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‘wow’ vocabulary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Add a conjunction to extend your sentence – and, or, but, so, if, because, when, that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Remember the 3 golden rules – capital letters, full stops and your sentence must make sense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endParaRPr lang="en-GB" dirty="0" smtClean="0"/>
          </a:p>
          <a:p>
            <a:r>
              <a:rPr lang="en-GB" dirty="0" smtClean="0">
                <a:solidFill>
                  <a:srgbClr val="FF0000"/>
                </a:solidFill>
              </a:rPr>
              <a:t>Don’t forget to use your headphones to say your sentence out loud before writing it down.</a:t>
            </a:r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E.g. Catkin’s kittens was full of mischief leaping </a:t>
            </a:r>
            <a:r>
              <a:rPr lang="en-GB" smtClean="0"/>
              <a:t>and bouncing on Ray’s bed.</a:t>
            </a:r>
            <a:endParaRPr lang="en-GB" dirty="0"/>
          </a:p>
        </p:txBody>
      </p:sp>
      <p:pic>
        <p:nvPicPr>
          <p:cNvPr id="2050" name="Picture 2" descr="What Are Power Words and How Do You Use Them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1236" y="422869"/>
            <a:ext cx="2977135" cy="1734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37647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xcellent work' sticker (35mm) – Packs of 100, 250 or 500 » Blog Archive »  Trophies for Schoo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450" y="195648"/>
            <a:ext cx="6508836" cy="650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98443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231</Words>
  <Application>Microsoft Office PowerPoint</Application>
  <PresentationFormat>Widescreen</PresentationFormat>
  <Paragraphs>44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3</cp:revision>
  <dcterms:created xsi:type="dcterms:W3CDTF">2021-01-13T10:58:36Z</dcterms:created>
  <dcterms:modified xsi:type="dcterms:W3CDTF">2021-01-20T13:45:40Z</dcterms:modified>
</cp:coreProperties>
</file>