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2" r:id="rId5"/>
    <p:sldId id="264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10278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40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88699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5763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87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17454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1003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8937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163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697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5016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9B9B4C-027E-4AE7-A958-1F2356C60064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11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5 Important English Grammar Rules - Lingual.n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363" y="439995"/>
            <a:ext cx="10413571" cy="5848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35458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55590" y="1112107"/>
            <a:ext cx="1014901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Comic Sans MS" panose="030F0702030302020204" pitchFamily="66" charset="0"/>
              </a:rPr>
              <a:t>This week we are going to take a look </a:t>
            </a:r>
            <a:r>
              <a:rPr lang="en-GB" sz="4400" smtClean="0">
                <a:latin typeface="Comic Sans MS" panose="030F0702030302020204" pitchFamily="66" charset="0"/>
              </a:rPr>
              <a:t>at </a:t>
            </a:r>
            <a:r>
              <a:rPr lang="en-GB" sz="4400" smtClean="0">
                <a:latin typeface="Comic Sans MS" panose="030F0702030302020204" pitchFamily="66" charset="0"/>
              </a:rPr>
              <a:t>conjunctions.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Image result for conjunctio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6613" y="2819527"/>
            <a:ext cx="4539992" cy="3204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28851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89687" y="1993557"/>
            <a:ext cx="1074214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An </a:t>
            </a:r>
            <a:r>
              <a:rPr lang="en-GB" sz="2400" b="1" dirty="0" smtClean="0">
                <a:latin typeface="Comic Sans MS" panose="030F0702030302020204" pitchFamily="66" charset="0"/>
              </a:rPr>
              <a:t>conjunction</a:t>
            </a:r>
            <a:r>
              <a:rPr lang="en-GB" sz="2400" dirty="0" smtClean="0">
                <a:latin typeface="Comic Sans MS" panose="030F0702030302020204" pitchFamily="66" charset="0"/>
              </a:rPr>
              <a:t> is the name given to words that allow us to extend our sentences.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Today we are going to concentrate on using the conjunctions </a:t>
            </a:r>
            <a:r>
              <a:rPr lang="en-GB" sz="2400" b="1" dirty="0" smtClean="0">
                <a:latin typeface="Comic Sans MS" panose="030F0702030302020204" pitchFamily="66" charset="0"/>
              </a:rPr>
              <a:t>and but </a:t>
            </a:r>
            <a:r>
              <a:rPr lang="en-GB" sz="2400" dirty="0" smtClean="0">
                <a:latin typeface="Comic Sans MS" panose="030F0702030302020204" pitchFamily="66" charset="0"/>
              </a:rPr>
              <a:t>and </a:t>
            </a:r>
            <a:r>
              <a:rPr lang="en-GB" sz="2400" b="1" dirty="0" smtClean="0">
                <a:latin typeface="Comic Sans MS" panose="030F0702030302020204" pitchFamily="66" charset="0"/>
              </a:rPr>
              <a:t>or.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i="1" dirty="0" smtClean="0">
                <a:latin typeface="Comic Sans MS" panose="030F0702030302020204" pitchFamily="66" charset="0"/>
              </a:rPr>
              <a:t>For example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I walked to the shop.   </a:t>
            </a:r>
            <a:r>
              <a:rPr lang="en-GB" i="1" dirty="0" smtClean="0">
                <a:latin typeface="Comic Sans MS" panose="030F0702030302020204" pitchFamily="66" charset="0"/>
              </a:rPr>
              <a:t>We can extend this sentence by using and.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I walked to the shop </a:t>
            </a:r>
            <a:r>
              <a:rPr lang="en-GB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and</a:t>
            </a:r>
            <a:r>
              <a:rPr lang="en-GB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2400" dirty="0" smtClean="0">
                <a:latin typeface="Comic Sans MS" panose="030F0702030302020204" pitchFamily="66" charset="0"/>
              </a:rPr>
              <a:t>bought the biggest chocolate bar they had.</a:t>
            </a:r>
            <a:endParaRPr lang="en-GB" sz="24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6598" y="286651"/>
            <a:ext cx="6610350" cy="1457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0598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A Little Help With Laundry: Short &amp; Sweet Tips Collec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375" y="160338"/>
            <a:ext cx="2190750" cy="191452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54172" y="659101"/>
            <a:ext cx="76347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We can add different conjunctions to the same sentence and it will change it.</a:t>
            </a:r>
            <a:endParaRPr lang="en-GB" sz="32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3252" y="2808031"/>
            <a:ext cx="1014901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Theodore’s cat ran happily across the park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and</a:t>
            </a:r>
            <a:r>
              <a:rPr lang="en-GB" sz="2800" dirty="0" smtClean="0">
                <a:latin typeface="Comic Sans MS" panose="030F0702030302020204" pitchFamily="66" charset="0"/>
              </a:rPr>
              <a:t> climbed the biggest tree.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Theodore’s cat ran happily across the park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but </a:t>
            </a:r>
            <a:r>
              <a:rPr lang="en-GB" sz="2800" dirty="0" smtClean="0">
                <a:latin typeface="Comic Sans MS" panose="030F0702030302020204" pitchFamily="66" charset="0"/>
              </a:rPr>
              <a:t>ran straight back because it was scared.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33825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A Little Help With Laundry: Short &amp; Sweet Tips Collec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375" y="160338"/>
            <a:ext cx="2190750" cy="191452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54172" y="659101"/>
            <a:ext cx="76347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We can add different conjunctions to the same sentence and it will change it.</a:t>
            </a:r>
            <a:endParaRPr lang="en-GB" sz="32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3252" y="2808031"/>
            <a:ext cx="1014901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When Ellie-Mae goes to the playground she will play on the slide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and</a:t>
            </a:r>
            <a:r>
              <a:rPr lang="en-GB" sz="2800" dirty="0" smtClean="0">
                <a:latin typeface="Comic Sans MS" panose="030F0702030302020204" pitchFamily="66" charset="0"/>
              </a:rPr>
              <a:t> sometimes on the swings.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When Ellie-Mae goes to the playground she likes to play on the slide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or</a:t>
            </a:r>
            <a:r>
              <a:rPr lang="en-GB" sz="2800" dirty="0" smtClean="0">
                <a:latin typeface="Comic Sans MS" panose="030F0702030302020204" pitchFamily="66" charset="0"/>
              </a:rPr>
              <a:t> she will only play on the roundabout.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93019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01362" y="236142"/>
            <a:ext cx="113517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Can you complete the worksheets on conjunctions.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After you have completed it, you will need to complete the </a:t>
            </a:r>
            <a:r>
              <a:rPr lang="en-GB" b="1" dirty="0" smtClean="0">
                <a:latin typeface="Comic Sans MS" panose="030F0702030302020204" pitchFamily="66" charset="0"/>
              </a:rPr>
              <a:t>6 </a:t>
            </a:r>
            <a:r>
              <a:rPr lang="en-GB" dirty="0" smtClean="0">
                <a:latin typeface="Comic Sans MS" panose="030F0702030302020204" pitchFamily="66" charset="0"/>
              </a:rPr>
              <a:t>sentences using either </a:t>
            </a:r>
            <a:r>
              <a:rPr lang="en-GB" b="1" dirty="0" smtClean="0">
                <a:latin typeface="Comic Sans MS" panose="030F0702030302020204" pitchFamily="66" charset="0"/>
              </a:rPr>
              <a:t>and but </a:t>
            </a:r>
            <a:r>
              <a:rPr lang="en-GB" dirty="0" smtClean="0">
                <a:latin typeface="Comic Sans MS" panose="030F0702030302020204" pitchFamily="66" charset="0"/>
              </a:rPr>
              <a:t>and</a:t>
            </a:r>
            <a:r>
              <a:rPr lang="en-GB" b="1" dirty="0" smtClean="0">
                <a:latin typeface="Comic Sans MS" panose="030F0702030302020204" pitchFamily="66" charset="0"/>
              </a:rPr>
              <a:t> or</a:t>
            </a:r>
            <a:r>
              <a:rPr lang="en-GB" dirty="0" smtClean="0">
                <a:latin typeface="Comic Sans MS" panose="030F0702030302020204" pitchFamily="66" charset="0"/>
              </a:rPr>
              <a:t>.</a:t>
            </a:r>
            <a:endParaRPr lang="en-GB" b="1" dirty="0" smtClean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1362" y="6301947"/>
            <a:ext cx="11063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If you are unable to print the worksheet, completing it on a separate book or paper will be great.</a:t>
            </a:r>
          </a:p>
        </p:txBody>
      </p:sp>
      <p:pic>
        <p:nvPicPr>
          <p:cNvPr id="5" name="Picture 4"/>
          <p:cNvPicPr/>
          <p:nvPr/>
        </p:nvPicPr>
        <p:blipFill>
          <a:blip r:embed="rId2"/>
          <a:stretch>
            <a:fillRect/>
          </a:stretch>
        </p:blipFill>
        <p:spPr>
          <a:xfrm>
            <a:off x="3525795" y="1188058"/>
            <a:ext cx="4176584" cy="5085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7911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223</Words>
  <Application>Microsoft Office PowerPoint</Application>
  <PresentationFormat>Widescreen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11</cp:revision>
  <dcterms:created xsi:type="dcterms:W3CDTF">2021-01-27T10:46:55Z</dcterms:created>
  <dcterms:modified xsi:type="dcterms:W3CDTF">2021-02-24T15:04:04Z</dcterms:modified>
</cp:coreProperties>
</file>