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2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6839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1898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4603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46903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2720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73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396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574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79145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592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44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D90B79-66A9-4FEA-899C-24C96EA4D86A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EADDF-8CC1-4D9A-865F-925EC3059F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9437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strideactive.org/events/virtual-school-games-rugby-competition/" TargetMode="Externa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teacher@kingslandengland.hereford.sch.uk" TargetMode="Externa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hysical Education (PE) | Rothwell St Mary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603" y="590465"/>
            <a:ext cx="10430046" cy="5876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0445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06161" y="630721"/>
            <a:ext cx="7496433" cy="5434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Wherever possible we would love for you to get outside and be active. If you have the chance to get outside maybe you could: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 for a walk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Get on your bike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Use your scooter /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hoverboard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/ skateboard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Have a kick about with family members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on any apparatus you may have in the garden e.g. swings, slides </a:t>
            </a:r>
            <a:r>
              <a:rPr lang="en-GB" sz="2400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etc</a:t>
            </a: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…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Play with any sports equipment you own e.g. football, netball, rugby ball, basketball</a:t>
            </a: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endParaRPr lang="en-GB" sz="2400" dirty="0" smtClean="0"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AutoShape 2" descr="Riding a Bike Can Change Your Girl's Lif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8479" y="521492"/>
            <a:ext cx="3257550" cy="14097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15645" y="4877830"/>
            <a:ext cx="2847975" cy="16002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0839" y="2604411"/>
            <a:ext cx="28575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932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47349" y="952871"/>
            <a:ext cx="10074877" cy="14096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40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There is also Miss Price’s Circuit Training Challenge </a:t>
            </a:r>
            <a:r>
              <a:rPr lang="en-GB" sz="3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(it’s on th</a:t>
            </a:r>
            <a:r>
              <a:rPr lang="en-GB" sz="3200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school website)!</a:t>
            </a:r>
            <a:endParaRPr lang="en-GB" sz="3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Fun Indoor Exercises For School-Aged Kids (5-12 Years Old) - Care.com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119" y="3048001"/>
            <a:ext cx="3744441" cy="3279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52502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1881" y="576805"/>
            <a:ext cx="7133968" cy="17831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Now we know that you cannot always go outside so here are a few activities to do inside.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err="1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GoNoodle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Don’t read like a robot– 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Blazer Fresh</a:t>
            </a:r>
            <a:endParaRPr lang="en-GB" sz="12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https://www.youtube.com/watch?v=xjtPMiumixA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874" y="2651425"/>
            <a:ext cx="7515225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11736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6135" y="3276729"/>
            <a:ext cx="7181850" cy="292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3286" y="1387606"/>
            <a:ext cx="6096000" cy="78765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The one and only Joe </a:t>
            </a:r>
            <a:r>
              <a:rPr lang="en-GB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Wicks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u="sng" dirty="0">
                <a:solidFill>
                  <a:srgbClr val="0563C1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https://www.youtube.com/watch?v=hozv0a23eKk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96658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168" y="1131077"/>
            <a:ext cx="5019675" cy="153352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087" y="5371513"/>
            <a:ext cx="1243089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smtClean="0">
                <a:latin typeface="Comic Sans MS" panose="030F0702030302020204" pitchFamily="66" charset="0"/>
              </a:rPr>
              <a:t>For further information click here</a:t>
            </a: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  <a:hlinkClick r:id="rId3"/>
              </a:rPr>
              <a:t>https://strideactive.org/events/virtual-school-games-rugby-competition/</a:t>
            </a:r>
            <a:endParaRPr lang="en-GB" sz="1400" dirty="0" smtClean="0">
              <a:latin typeface="Comic Sans MS" panose="030F0702030302020204" pitchFamily="66" charset="0"/>
            </a:endParaRPr>
          </a:p>
          <a:p>
            <a:endParaRPr lang="en-GB" sz="1400" dirty="0" smtClean="0">
              <a:latin typeface="Comic Sans MS" panose="030F0702030302020204" pitchFamily="66" charset="0"/>
            </a:endParaRPr>
          </a:p>
          <a:p>
            <a:r>
              <a:rPr lang="en-GB" sz="1400" dirty="0" smtClean="0">
                <a:latin typeface="Comic Sans MS" panose="030F0702030302020204" pitchFamily="66" charset="0"/>
              </a:rPr>
              <a:t>Scores need to be in by </a:t>
            </a:r>
            <a:r>
              <a:rPr lang="en-GB" sz="1400" b="1" dirty="0" smtClean="0">
                <a:latin typeface="Comic Sans MS" panose="030F0702030302020204" pitchFamily="66" charset="0"/>
              </a:rPr>
              <a:t>Tuesday 9th February 2021.</a:t>
            </a:r>
            <a:endParaRPr lang="en-GB" sz="14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48864" y="859091"/>
            <a:ext cx="6308897" cy="487187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10747" y="2743200"/>
            <a:ext cx="46131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total up your scores for all 3 challenges and send it to </a:t>
            </a:r>
            <a:r>
              <a:rPr lang="en-GB" dirty="0" smtClean="0">
                <a:latin typeface="Comic Sans MS" panose="030F0702030302020204" pitchFamily="66" charset="0"/>
                <a:hlinkClick r:id="rId5"/>
              </a:rPr>
              <a:t>teacher@kingslandengland.hereford.sch.uk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Please put Virtual School Games Rugby as the subject.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10747" y="164757"/>
            <a:ext cx="112693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Don’t forget the Rugby Challenge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1569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175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8</cp:revision>
  <dcterms:created xsi:type="dcterms:W3CDTF">2021-01-26T14:48:21Z</dcterms:created>
  <dcterms:modified xsi:type="dcterms:W3CDTF">2021-01-27T13:42:13Z</dcterms:modified>
</cp:coreProperties>
</file>