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72B5F11-9D4F-464F-BCD9-0896B0A5B5F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B22809B-7298-437B-9240-CE55A5F53D63}"/>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396BC6B-5B50-412C-87C9-A87D190AF9B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73DA0B86-9DD2-491B-B658-380383F7D35F}"/>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a16="http://schemas.microsoft.com/office/drawing/2014/main" xmlns=""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2CFB462-07B4-4D99-AEDA-0681FBDCA580}"/>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8" name="Footer Placeholder 7">
            <a:extLst>
              <a:ext uri="{FF2B5EF4-FFF2-40B4-BE49-F238E27FC236}">
                <a16:creationId xmlns:a16="http://schemas.microsoft.com/office/drawing/2014/main" xmlns=""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6C47C39D-2BDB-4FC1-9C7D-39445DEEEC19}"/>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4" name="Footer Placeholder 3">
            <a:extLst>
              <a:ext uri="{FF2B5EF4-FFF2-40B4-BE49-F238E27FC236}">
                <a16:creationId xmlns:a16="http://schemas.microsoft.com/office/drawing/2014/main" xmlns=""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4D3D98D-8A59-4AF3-9F97-518F7BA8A82E}"/>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3" name="Footer Placeholder 2">
            <a:extLst>
              <a:ext uri="{FF2B5EF4-FFF2-40B4-BE49-F238E27FC236}">
                <a16:creationId xmlns:a16="http://schemas.microsoft.com/office/drawing/2014/main" xmlns=""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C312051-1C6F-44BE-9B51-5C3EDE3496E6}"/>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a16="http://schemas.microsoft.com/office/drawing/2014/main" xmlns=""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E61F4F7-8CC0-4584-B09A-55353A3189B4}"/>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6" name="Footer Placeholder 5">
            <a:extLst>
              <a:ext uri="{FF2B5EF4-FFF2-40B4-BE49-F238E27FC236}">
                <a16:creationId xmlns:a16="http://schemas.microsoft.com/office/drawing/2014/main" xmlns=""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6E3D786-9A70-470D-9A87-681FFF0917D1}"/>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E2E9A03-80F5-4590-87B3-80151A108A8A}"/>
              </a:ext>
            </a:extLst>
          </p:cNvPr>
          <p:cNvSpPr>
            <a:spLocks noGrp="1"/>
          </p:cNvSpPr>
          <p:nvPr>
            <p:ph type="dt" sz="half" idx="10"/>
          </p:nvPr>
        </p:nvSpPr>
        <p:spPr/>
        <p:txBody>
          <a:body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2/9/2021</a:t>
            </a:fld>
            <a:endParaRPr lang="en-US"/>
          </a:p>
        </p:txBody>
      </p:sp>
      <p:sp>
        <p:nvSpPr>
          <p:cNvPr id="5" name="Footer Placeholder 4">
            <a:extLst>
              <a:ext uri="{FF2B5EF4-FFF2-40B4-BE49-F238E27FC236}">
                <a16:creationId xmlns:a16="http://schemas.microsoft.com/office/drawing/2014/main" xmlns=""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oo</a:t>
            </a:r>
            <a:r>
              <a:rPr lang="en-US" sz="5000" dirty="0" smtClean="0">
                <a:solidFill>
                  <a:srgbClr val="FF0000"/>
                </a:solidFill>
              </a:rPr>
              <a:t> </a:t>
            </a:r>
            <a:r>
              <a:rPr lang="en-US" sz="5000" dirty="0" smtClean="0"/>
              <a:t>sound</a:t>
            </a:r>
            <a:endParaRPr lang="en-US" sz="5000" dirty="0"/>
          </a:p>
          <a:p>
            <a:pPr algn="ctr"/>
            <a:endParaRPr lang="en-GB" sz="5000" dirty="0"/>
          </a:p>
          <a:p>
            <a:pPr algn="ctr"/>
            <a:r>
              <a:rPr lang="en-US" sz="5000" dirty="0" err="1" smtClean="0">
                <a:solidFill>
                  <a:srgbClr val="FF0000"/>
                </a:solidFill>
              </a:rPr>
              <a:t>oo</a:t>
            </a:r>
            <a:r>
              <a:rPr lang="en-US" sz="5000" dirty="0" smtClean="0"/>
              <a:t> – look at a book</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err="1" smtClean="0"/>
              <a:t>tok</a:t>
            </a:r>
            <a:r>
              <a:rPr lang="en-GB" sz="4000" dirty="0"/>
              <a:t>			</a:t>
            </a:r>
            <a:r>
              <a:rPr lang="en-GB" sz="4000" dirty="0" smtClean="0"/>
              <a:t>2</a:t>
            </a:r>
            <a:r>
              <a:rPr lang="en-GB" sz="4000" dirty="0"/>
              <a:t>. </a:t>
            </a:r>
            <a:r>
              <a:rPr lang="en-GB" sz="4000" dirty="0" smtClean="0"/>
              <a:t>took</a:t>
            </a:r>
            <a:r>
              <a:rPr lang="en-GB" sz="4000" dirty="0"/>
              <a:t>			3. </a:t>
            </a:r>
            <a:r>
              <a:rPr lang="en-GB" sz="4000" dirty="0" err="1" smtClean="0"/>
              <a:t>toock</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5" name="Rectangle 4"/>
          <p:cNvSpPr/>
          <p:nvPr/>
        </p:nvSpPr>
        <p:spPr>
          <a:xfrm>
            <a:off x="650790" y="2367613"/>
            <a:ext cx="11615351" cy="707886"/>
          </a:xfrm>
          <a:prstGeom prst="rect">
            <a:avLst/>
          </a:prstGeom>
        </p:spPr>
        <p:txBody>
          <a:bodyPr wrap="square">
            <a:spAutoFit/>
          </a:bodyPr>
          <a:lstStyle/>
          <a:p>
            <a:r>
              <a:rPr lang="en-GB" sz="4000" dirty="0"/>
              <a:t>1. </a:t>
            </a:r>
            <a:r>
              <a:rPr lang="en-GB" sz="4000" dirty="0" err="1" smtClean="0"/>
              <a:t>tok</a:t>
            </a:r>
            <a:r>
              <a:rPr lang="en-GB" sz="4000" dirty="0" smtClean="0"/>
              <a:t> </a:t>
            </a:r>
            <a:r>
              <a:rPr lang="en-GB" sz="4000" dirty="0">
                <a:sym typeface="Wingdings" panose="05000000000000000000" pitchFamily="2" charset="2"/>
              </a:rPr>
              <a:t> </a:t>
            </a:r>
            <a:r>
              <a:rPr lang="en-GB" sz="4000" dirty="0"/>
              <a:t>			</a:t>
            </a:r>
            <a:r>
              <a:rPr lang="en-GB" sz="4000" dirty="0" smtClean="0"/>
              <a:t>2</a:t>
            </a:r>
            <a:r>
              <a:rPr lang="en-GB" sz="4000" dirty="0"/>
              <a:t>. </a:t>
            </a:r>
            <a:r>
              <a:rPr lang="en-GB" sz="4000" dirty="0" smtClean="0"/>
              <a:t>took </a:t>
            </a:r>
            <a:r>
              <a:rPr lang="en-GB" sz="4000" dirty="0">
                <a:sym typeface="Wingdings" panose="05000000000000000000" pitchFamily="2" charset="2"/>
              </a:rPr>
              <a:t> </a:t>
            </a:r>
            <a:r>
              <a:rPr lang="en-GB" sz="4000" dirty="0"/>
              <a:t>			3. </a:t>
            </a:r>
            <a:r>
              <a:rPr lang="en-GB" sz="4000" dirty="0" err="1" smtClean="0"/>
              <a:t>toock</a:t>
            </a:r>
            <a:r>
              <a:rPr lang="en-GB" sz="4000" dirty="0" smtClean="0"/>
              <a:t> </a:t>
            </a:r>
            <a:r>
              <a:rPr lang="en-GB" sz="4000" dirty="0">
                <a:sym typeface="Wingdings" panose="05000000000000000000" pitchFamily="2" charset="2"/>
              </a:rPr>
              <a:t></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err="1" smtClean="0"/>
              <a:t>shooc</a:t>
            </a:r>
            <a:r>
              <a:rPr lang="en-GB" sz="4400" dirty="0"/>
              <a:t>		</a:t>
            </a:r>
            <a:r>
              <a:rPr lang="en-GB" sz="4400" dirty="0" smtClean="0"/>
              <a:t> 2</a:t>
            </a:r>
            <a:r>
              <a:rPr lang="en-GB" sz="4400" dirty="0"/>
              <a:t>. </a:t>
            </a:r>
            <a:r>
              <a:rPr lang="en-GB" sz="4400" dirty="0" smtClean="0"/>
              <a:t>shock</a:t>
            </a:r>
            <a:r>
              <a:rPr lang="en-GB" sz="4400" dirty="0"/>
              <a:t>		</a:t>
            </a:r>
            <a:r>
              <a:rPr lang="en-GB" sz="4400" dirty="0" smtClean="0"/>
              <a:t>	3</a:t>
            </a:r>
            <a:r>
              <a:rPr lang="en-GB" sz="4400" dirty="0"/>
              <a:t>. </a:t>
            </a:r>
            <a:r>
              <a:rPr lang="en-GB" sz="4400" dirty="0" smtClean="0"/>
              <a:t>shook</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590611" y="2593545"/>
            <a:ext cx="11055179" cy="769441"/>
          </a:xfrm>
          <a:prstGeom prst="rect">
            <a:avLst/>
          </a:prstGeom>
        </p:spPr>
        <p:txBody>
          <a:bodyPr wrap="square">
            <a:spAutoFit/>
          </a:bodyPr>
          <a:lstStyle/>
          <a:p>
            <a:r>
              <a:rPr lang="en-GB" sz="4400" dirty="0"/>
              <a:t>1. </a:t>
            </a:r>
            <a:r>
              <a:rPr lang="en-GB" sz="4400" dirty="0" err="1" smtClean="0"/>
              <a:t>Shooc</a:t>
            </a:r>
            <a:r>
              <a:rPr lang="en-GB" sz="4400" dirty="0" smtClean="0"/>
              <a:t>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smtClean="0"/>
              <a:t>shock </a:t>
            </a:r>
            <a:r>
              <a:rPr lang="en-GB" sz="4400" dirty="0">
                <a:sym typeface="Wingdings" panose="05000000000000000000" pitchFamily="2" charset="2"/>
              </a:rPr>
              <a:t> </a:t>
            </a:r>
            <a:r>
              <a:rPr lang="en-GB" sz="4400" dirty="0"/>
              <a:t>		</a:t>
            </a:r>
            <a:r>
              <a:rPr lang="en-GB" sz="4400" dirty="0" smtClean="0"/>
              <a:t>	3</a:t>
            </a:r>
            <a:r>
              <a:rPr lang="en-GB" sz="4400" dirty="0"/>
              <a:t>. </a:t>
            </a:r>
            <a:r>
              <a:rPr lang="en-GB" sz="4400" dirty="0" smtClean="0"/>
              <a:t>shook </a:t>
            </a:r>
            <a:r>
              <a:rPr lang="en-GB" sz="4400" dirty="0">
                <a:sym typeface="Wingdings" panose="05000000000000000000" pitchFamily="2" charset="2"/>
              </a:rPr>
              <a:t></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cooc</a:t>
            </a:r>
            <a:r>
              <a:rPr lang="en-GB" sz="4400" dirty="0"/>
              <a:t>		 	2. </a:t>
            </a:r>
            <a:r>
              <a:rPr lang="en-GB" sz="4400" dirty="0" err="1" smtClean="0"/>
              <a:t>cok</a:t>
            </a:r>
            <a:r>
              <a:rPr lang="en-GB" sz="4400" dirty="0"/>
              <a:t>			3. </a:t>
            </a:r>
            <a:r>
              <a:rPr lang="en-GB" sz="4400" dirty="0" smtClean="0"/>
              <a:t>cook</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96778" y="2405619"/>
            <a:ext cx="10577384" cy="1046440"/>
          </a:xfrm>
          <a:prstGeom prst="rect">
            <a:avLst/>
          </a:prstGeom>
          <a:noFill/>
        </p:spPr>
        <p:txBody>
          <a:bodyPr wrap="square" rtlCol="0">
            <a:spAutoFit/>
          </a:bodyPr>
          <a:lstStyle/>
          <a:p>
            <a:r>
              <a:rPr lang="en-GB" sz="4400" dirty="0"/>
              <a:t>1. </a:t>
            </a:r>
            <a:r>
              <a:rPr lang="en-GB" sz="4400" dirty="0" err="1" smtClean="0"/>
              <a:t>cooc</a:t>
            </a:r>
            <a:r>
              <a:rPr lang="en-GB" sz="4400" dirty="0"/>
              <a:t>	</a:t>
            </a:r>
            <a:r>
              <a:rPr lang="en-GB" sz="4400" dirty="0">
                <a:sym typeface="Wingdings" panose="05000000000000000000" pitchFamily="2" charset="2"/>
              </a:rPr>
              <a:t>  </a:t>
            </a:r>
            <a:r>
              <a:rPr lang="en-GB" sz="4400" dirty="0"/>
              <a:t>	 	2. </a:t>
            </a:r>
            <a:r>
              <a:rPr lang="en-GB" sz="4400" dirty="0" err="1" smtClean="0"/>
              <a:t>cok</a:t>
            </a:r>
            <a:r>
              <a:rPr lang="en-GB" sz="4400" dirty="0" smtClean="0"/>
              <a:t> </a:t>
            </a:r>
            <a:r>
              <a:rPr lang="en-GB" sz="4400" dirty="0">
                <a:sym typeface="Wingdings" panose="05000000000000000000" pitchFamily="2" charset="2"/>
              </a:rPr>
              <a:t> </a:t>
            </a:r>
            <a:r>
              <a:rPr lang="en-GB" sz="4400" dirty="0"/>
              <a:t>		</a:t>
            </a:r>
            <a:r>
              <a:rPr lang="en-GB" sz="4400" dirty="0" smtClean="0"/>
              <a:t>3</a:t>
            </a:r>
            <a:r>
              <a:rPr lang="en-GB" sz="4400" dirty="0"/>
              <a:t>. </a:t>
            </a:r>
            <a:r>
              <a:rPr lang="en-GB" sz="4400" dirty="0" smtClean="0"/>
              <a:t>cook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foot</a:t>
            </a:r>
            <a:r>
              <a:rPr lang="en-GB" sz="4400" dirty="0"/>
              <a:t>	</a:t>
            </a:r>
            <a:r>
              <a:rPr lang="en-GB" sz="4400" dirty="0" smtClean="0"/>
              <a:t>	  2</a:t>
            </a:r>
            <a:r>
              <a:rPr lang="en-GB" sz="4400" dirty="0"/>
              <a:t>. </a:t>
            </a:r>
            <a:r>
              <a:rPr lang="en-GB" sz="4400" dirty="0" err="1" smtClean="0"/>
              <a:t>phoot</a:t>
            </a:r>
            <a:r>
              <a:rPr lang="en-GB" sz="4400" dirty="0"/>
              <a:t>		3. </a:t>
            </a:r>
            <a:r>
              <a:rPr lang="en-GB" sz="4400" dirty="0" err="1" smtClean="0"/>
              <a:t>fot</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374141" y="2471587"/>
            <a:ext cx="9415849" cy="1046440"/>
          </a:xfrm>
          <a:prstGeom prst="rect">
            <a:avLst/>
          </a:prstGeom>
          <a:noFill/>
        </p:spPr>
        <p:txBody>
          <a:bodyPr wrap="square" rtlCol="0">
            <a:spAutoFit/>
          </a:bodyPr>
          <a:lstStyle/>
          <a:p>
            <a:r>
              <a:rPr lang="en-GB" sz="4400" dirty="0"/>
              <a:t>1. </a:t>
            </a:r>
            <a:r>
              <a:rPr lang="en-GB" sz="4400" dirty="0" smtClean="0"/>
              <a:t>foot</a:t>
            </a:r>
            <a:r>
              <a:rPr lang="en-GB" sz="4400" dirty="0">
                <a:sym typeface="Wingdings" panose="05000000000000000000" pitchFamily="2" charset="2"/>
              </a:rPr>
              <a:t>  </a:t>
            </a:r>
            <a:r>
              <a:rPr lang="en-GB" sz="4400" dirty="0"/>
              <a:t>	 </a:t>
            </a:r>
            <a:r>
              <a:rPr lang="en-GB" sz="4400" dirty="0" smtClean="0"/>
              <a:t>    2</a:t>
            </a:r>
            <a:r>
              <a:rPr lang="en-GB" sz="4400" dirty="0"/>
              <a:t>. </a:t>
            </a:r>
            <a:r>
              <a:rPr lang="en-GB" sz="4400" dirty="0" err="1" smtClean="0"/>
              <a:t>phoot</a:t>
            </a:r>
            <a:r>
              <a:rPr lang="en-GB" sz="4400" dirty="0" smtClean="0"/>
              <a:t> </a:t>
            </a:r>
            <a:r>
              <a:rPr lang="en-GB" sz="4400" dirty="0">
                <a:sym typeface="Wingdings" panose="05000000000000000000" pitchFamily="2" charset="2"/>
              </a:rPr>
              <a:t> </a:t>
            </a:r>
            <a:r>
              <a:rPr lang="en-GB" sz="4400" dirty="0" smtClean="0">
                <a:sym typeface="Wingdings" panose="05000000000000000000" pitchFamily="2" charset="2"/>
              </a:rPr>
              <a:t>       </a:t>
            </a:r>
            <a:r>
              <a:rPr lang="en-GB" sz="4400" dirty="0" smtClean="0"/>
              <a:t>3</a:t>
            </a:r>
            <a:r>
              <a:rPr lang="en-GB" sz="4400" dirty="0"/>
              <a:t>. </a:t>
            </a:r>
            <a:r>
              <a:rPr lang="en-GB" sz="4400" dirty="0" err="1" smtClean="0"/>
              <a:t>fot</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err="1" smtClean="0"/>
              <a:t>brok</a:t>
            </a:r>
            <a:r>
              <a:rPr lang="en-GB" sz="4400" dirty="0"/>
              <a:t>	</a:t>
            </a:r>
            <a:r>
              <a:rPr lang="en-GB" sz="4400" dirty="0" smtClean="0"/>
              <a:t>        2</a:t>
            </a:r>
            <a:r>
              <a:rPr lang="en-GB" sz="4400" dirty="0"/>
              <a:t>. </a:t>
            </a:r>
            <a:r>
              <a:rPr lang="en-GB" sz="4400" dirty="0" smtClean="0"/>
              <a:t>brook</a:t>
            </a:r>
            <a:r>
              <a:rPr lang="en-GB" sz="4400" dirty="0"/>
              <a:t>		</a:t>
            </a:r>
            <a:r>
              <a:rPr lang="en-GB" sz="4400" dirty="0" smtClean="0"/>
              <a:t>3. </a:t>
            </a:r>
            <a:r>
              <a:rPr lang="en-GB" sz="4400" dirty="0" err="1" smtClean="0"/>
              <a:t>bruk</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1190578" y="2339485"/>
            <a:ext cx="10668000" cy="769441"/>
          </a:xfrm>
          <a:prstGeom prst="rect">
            <a:avLst/>
          </a:prstGeom>
          <a:noFill/>
        </p:spPr>
        <p:txBody>
          <a:bodyPr wrap="square" rtlCol="0">
            <a:spAutoFit/>
          </a:bodyPr>
          <a:lstStyle/>
          <a:p>
            <a:r>
              <a:rPr lang="en-GB" sz="4400" dirty="0"/>
              <a:t>1. </a:t>
            </a:r>
            <a:r>
              <a:rPr lang="en-GB" sz="4400" dirty="0" err="1" smtClean="0"/>
              <a:t>brok</a:t>
            </a:r>
            <a:r>
              <a:rPr lang="en-GB" sz="4400" dirty="0" smtClean="0"/>
              <a:t>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smtClean="0"/>
              <a:t>brook </a:t>
            </a:r>
            <a:r>
              <a:rPr lang="en-GB" sz="4400" dirty="0">
                <a:sym typeface="Wingdings" panose="05000000000000000000" pitchFamily="2" charset="2"/>
              </a:rPr>
              <a:t> </a:t>
            </a:r>
            <a:r>
              <a:rPr lang="en-GB" sz="4400" dirty="0"/>
              <a:t>		</a:t>
            </a:r>
            <a:r>
              <a:rPr lang="en-GB" sz="4400" dirty="0" smtClean="0"/>
              <a:t>3. </a:t>
            </a:r>
            <a:r>
              <a:rPr lang="en-GB" sz="4400" dirty="0" err="1" smtClean="0"/>
              <a:t>bruk</a:t>
            </a:r>
            <a:r>
              <a:rPr lang="en-GB" sz="4400" dirty="0" smtClean="0"/>
              <a:t>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brook</a:t>
            </a:r>
            <a:endParaRPr lang="en-GB" sz="3200" dirty="0"/>
          </a:p>
          <a:p>
            <a:endParaRPr lang="en-GB" sz="3200" dirty="0"/>
          </a:p>
          <a:p>
            <a:r>
              <a:rPr lang="en-GB" sz="3200" dirty="0" smtClean="0"/>
              <a:t>When I looked over the hedge, I saw a brook trickling with water. </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TotalTime>
  <Words>236</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14</cp:revision>
  <dcterms:created xsi:type="dcterms:W3CDTF">2021-01-05T14:41:42Z</dcterms:created>
  <dcterms:modified xsi:type="dcterms:W3CDTF">2021-02-09T11:18:10Z</dcterms:modified>
</cp:coreProperties>
</file>