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8" r:id="rId16"/>
    <p:sldId id="27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1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09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46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26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8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77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60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38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1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7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5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20783-6ED6-44DB-9632-FD80472B36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23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76" y="0"/>
            <a:ext cx="10007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236" y="0"/>
            <a:ext cx="10365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38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72" y="0"/>
            <a:ext cx="10774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5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83" y="0"/>
            <a:ext cx="10941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68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77" y="0"/>
            <a:ext cx="10574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777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699" y="0"/>
            <a:ext cx="10190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4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168" y="0"/>
            <a:ext cx="10539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01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090" y="0"/>
            <a:ext cx="100858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3" y="0"/>
            <a:ext cx="11059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1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47" y="0"/>
            <a:ext cx="10475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40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17" y="0"/>
            <a:ext cx="10524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51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01" y="0"/>
            <a:ext cx="10147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2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245" y="0"/>
            <a:ext cx="10761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73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27" y="0"/>
            <a:ext cx="10724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13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2594" y="3398624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would like you to produce an invitation to a party that you will be hosting.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46258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752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33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2021-01-18T14:48:31Z</dcterms:created>
  <dcterms:modified xsi:type="dcterms:W3CDTF">2021-01-21T12:54:04Z</dcterms:modified>
</cp:coreProperties>
</file>