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282" autoAdjust="0"/>
  </p:normalViewPr>
  <p:slideViewPr>
    <p:cSldViewPr snapToGrid="0">
      <p:cViewPr varScale="1">
        <p:scale>
          <a:sx n="68" d="100"/>
          <a:sy n="68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FE0EF-8D0C-47FF-84B0-A3454DB602DC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CE048D-F39D-47EF-846C-D05136DC05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147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Can you use a rhetorical</a:t>
            </a:r>
            <a:r>
              <a:rPr lang="en-GB" baseline="0" dirty="0"/>
              <a:t> question here?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E048D-F39D-47EF-846C-D05136DC055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868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218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549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88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69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5095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1720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521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566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08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50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0982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1586C-621A-4736-81AA-382462448583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B0E85-D36B-4A92-A0EB-8A84D7E696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457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Comic Sans MS" panose="030F0702030302020204" pitchFamily="66" charset="0"/>
              </a:rPr>
              <a:t>Dear Earth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latin typeface="Comic Sans MS" panose="030F0702030302020204" pitchFamily="66" charset="0"/>
              </a:rPr>
              <a:t>Isabel Otter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4291B2D2-4CE3-469A-AB64-5837975075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719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636"/>
    </mc:Choice>
    <mc:Fallback>
      <p:transition spd="slow" advTm="246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829962" y="1771135"/>
            <a:ext cx="10515600" cy="32868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latin typeface="Comic Sans MS" panose="030F0702030302020204" pitchFamily="66" charset="0"/>
              </a:rPr>
              <a:t>Love from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3200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latin typeface="Comic Sans MS" panose="030F0702030302020204" pitchFamily="66" charset="0"/>
              </a:rPr>
              <a:t>______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249FB7F6-1E2B-4CE6-8DD4-7546EDA43C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1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224"/>
    </mc:Choice>
    <mc:Fallback>
      <p:transition spd="slow" advTm="182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46650" y="252886"/>
            <a:ext cx="11938958" cy="653610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dirty="0">
                <a:latin typeface="Comic Sans MS" panose="030F0702030302020204" pitchFamily="66" charset="0"/>
              </a:rPr>
              <a:t>Dear Earth,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600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600" dirty="0">
                <a:latin typeface="Comic Sans MS" panose="030F0702030302020204" pitchFamily="66" charset="0"/>
              </a:rPr>
              <a:t>You sound intriguing and full of mystery. One day I’m going to have an adventure and discover more about you.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600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600" dirty="0">
                <a:latin typeface="Comic Sans MS" panose="030F0702030302020204" pitchFamily="66" charset="0"/>
              </a:rPr>
              <a:t>Most of your surface is covered in water. I want to dive in and swim underneath your surface with the dolphins. I’d ride your waves to the shore.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600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600" dirty="0">
                <a:latin typeface="Comic Sans MS" panose="030F0702030302020204" pitchFamily="66" charset="0"/>
              </a:rPr>
              <a:t>I’d love to explore your lands. When the elephants are drinking at the watering hole, I’d join right in – being careful not to get trodden on, of course!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600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600" dirty="0">
                <a:latin typeface="Comic Sans MS" panose="030F0702030302020204" pitchFamily="66" charset="0"/>
              </a:rPr>
              <a:t>Part of you is frozen over. I’d like to sit in the soft snow and look up to see the Northern Lights. Is this a secret form of communication with us here on Earth?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600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600" dirty="0">
                <a:latin typeface="Comic Sans MS" panose="030F0702030302020204" pitchFamily="66" charset="0"/>
              </a:rPr>
              <a:t>Up in your rainforest canopy I would swing from tree to tree, using the vines that trail and climb.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600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600" dirty="0">
                <a:latin typeface="Comic Sans MS" panose="030F0702030302020204" pitchFamily="66" charset="0"/>
              </a:rPr>
              <a:t>High up in the sky I would soar with Eagles and swoop down to get a closer look at some of the treasures below.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600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600" dirty="0">
                <a:latin typeface="Comic Sans MS" panose="030F0702030302020204" pitchFamily="66" charset="0"/>
              </a:rPr>
              <a:t>Earth, you are magnificent and a wonder.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800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600" dirty="0">
                <a:latin typeface="Comic Sans MS" panose="030F0702030302020204" pitchFamily="66" charset="0"/>
              </a:rPr>
              <a:t>Love from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600" dirty="0">
                <a:latin typeface="Comic Sans MS" panose="030F0702030302020204" pitchFamily="66" charset="0"/>
              </a:rPr>
              <a:t>Miss Powis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DDBEBD21-B74B-45D4-AB44-E91CE346B5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67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7217"/>
    </mc:Choice>
    <mc:Fallback>
      <p:transition spd="slow" advTm="1272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7665" y="1987420"/>
            <a:ext cx="97598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latin typeface="Comic Sans MS" panose="030F0702030302020204" pitchFamily="66" charset="0"/>
              </a:rPr>
              <a:t>TASK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Write your own love letter to the Earth in the style of Isabel Otter.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7C5E3E3-C5D1-45F8-877B-A5C68EC10D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98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743"/>
    </mc:Choice>
    <mc:Fallback>
      <p:transition spd="slow" advTm="467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20714"/>
            <a:ext cx="10515600" cy="1051783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Dear Earth,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74123"/>
            <a:ext cx="10515600" cy="2878180"/>
          </a:xfrm>
        </p:spPr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3200" dirty="0">
                <a:latin typeface="Comic Sans MS" panose="030F0702030302020204" pitchFamily="66" charset="0"/>
              </a:rPr>
              <a:t>You sound…</a:t>
            </a:r>
          </a:p>
          <a:p>
            <a:pPr marL="0" indent="0">
              <a:buNone/>
            </a:pPr>
            <a:endParaRPr lang="en-GB" sz="32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3200" dirty="0">
                <a:latin typeface="Comic Sans MS" panose="030F0702030302020204" pitchFamily="66" charset="0"/>
              </a:rPr>
              <a:t>One day I’m going to…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EE896865-D8D9-496A-99EC-A41855C096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314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233"/>
    </mc:Choice>
    <mc:Fallback>
      <p:transition spd="slow" advTm="552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962" y="1771135"/>
            <a:ext cx="10515600" cy="32868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>
                <a:latin typeface="Comic Sans MS" panose="030F0702030302020204" pitchFamily="66" charset="0"/>
              </a:rPr>
              <a:t>Most of your surface is covered in water.</a:t>
            </a:r>
          </a:p>
          <a:p>
            <a:pPr marL="0" indent="0">
              <a:buNone/>
            </a:pPr>
            <a:endParaRPr lang="en-GB" sz="32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3200" dirty="0">
                <a:latin typeface="Comic Sans MS" panose="030F0702030302020204" pitchFamily="66" charset="0"/>
              </a:rPr>
              <a:t>I want to…</a:t>
            </a:r>
          </a:p>
          <a:p>
            <a:pPr marL="0" indent="0">
              <a:buNone/>
            </a:pPr>
            <a:endParaRPr lang="en-GB" sz="32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3200" dirty="0">
                <a:latin typeface="Comic Sans MS" panose="030F0702030302020204" pitchFamily="66" charset="0"/>
              </a:rPr>
              <a:t>I’d…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2377E83-C02C-45BB-9CF8-B46F0FD65C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344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858"/>
    </mc:Choice>
    <mc:Fallback>
      <p:transition spd="slow" advTm="558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829962" y="1771135"/>
            <a:ext cx="10515600" cy="32868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latin typeface="Comic Sans MS" panose="030F0702030302020204" pitchFamily="66" charset="0"/>
              </a:rPr>
              <a:t>I’d love to explore your lands too.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3200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latin typeface="Comic Sans MS" panose="030F0702030302020204" pitchFamily="66" charset="0"/>
              </a:rPr>
              <a:t>When…………………..I’d…………..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B09B03B-F419-4D92-B220-A4E872F537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20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015"/>
    </mc:Choice>
    <mc:Fallback>
      <p:transition spd="slow" advTm="510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829962" y="1771135"/>
            <a:ext cx="10515600" cy="32868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latin typeface="Comic Sans MS" panose="030F0702030302020204" pitchFamily="66" charset="0"/>
              </a:rPr>
              <a:t>Part of you is frozen over.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3200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latin typeface="Comic Sans MS" panose="030F0702030302020204" pitchFamily="66" charset="0"/>
              </a:rPr>
              <a:t>I’d like to…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2BF937FE-7DD4-4A36-8E1F-765EEA2415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51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777"/>
    </mc:Choice>
    <mc:Fallback>
      <p:transition spd="slow" advTm="367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829962" y="1771135"/>
            <a:ext cx="10515600" cy="32868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latin typeface="Comic Sans MS" panose="030F0702030302020204" pitchFamily="66" charset="0"/>
              </a:rPr>
              <a:t>Up in your rainforest canopy I would…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1475BD4-AD96-4BDE-BEC6-08409BB2EA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956"/>
    </mc:Choice>
    <mc:Fallback>
      <p:transition spd="slow" advTm="349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829962" y="1771135"/>
            <a:ext cx="10515600" cy="32868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latin typeface="Comic Sans MS" panose="030F0702030302020204" pitchFamily="66" charset="0"/>
              </a:rPr>
              <a:t>High up in the sky I would…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0CE0F7DC-680A-4B8C-A86A-5885BDD956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35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867"/>
    </mc:Choice>
    <mc:Fallback>
      <p:transition spd="slow" advTm="368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829962" y="1771135"/>
            <a:ext cx="10515600" cy="32868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latin typeface="Comic Sans MS" panose="030F0702030302020204" pitchFamily="66" charset="0"/>
              </a:rPr>
              <a:t>Earth, you are…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166D4626-49FF-4B16-A013-6C6F6CD8A4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029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817"/>
    </mc:Choice>
    <mc:Fallback>
      <p:transition spd="slow" advTm="258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288</Words>
  <Application>Microsoft Office PowerPoint</Application>
  <PresentationFormat>Widescreen</PresentationFormat>
  <Paragraphs>46</Paragraphs>
  <Slides>11</Slides>
  <Notes>1</Notes>
  <HiddenSlides>0</HiddenSlides>
  <MMClips>11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Dear Earth</vt:lpstr>
      <vt:lpstr>PowerPoint Presentation</vt:lpstr>
      <vt:lpstr>Dear Earth,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Wigmore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Dear Earth</dc:title>
  <dc:creator>Alex Powis</dc:creator>
  <cp:lastModifiedBy>Alex Powis</cp:lastModifiedBy>
  <cp:revision>3</cp:revision>
  <dcterms:created xsi:type="dcterms:W3CDTF">2021-01-05T09:59:16Z</dcterms:created>
  <dcterms:modified xsi:type="dcterms:W3CDTF">2021-01-05T17:39:56Z</dcterms:modified>
</cp:coreProperties>
</file>