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4" r:id="rId18"/>
    <p:sldId id="275" r:id="rId19"/>
    <p:sldId id="276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3ACD4-AC51-4E59-A593-ECDF6783C2BF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1F36-5F9C-4809-8E27-8160DE8939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88462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3ACD4-AC51-4E59-A593-ECDF6783C2BF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1F36-5F9C-4809-8E27-8160DE8939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21485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3ACD4-AC51-4E59-A593-ECDF6783C2BF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1F36-5F9C-4809-8E27-8160DE8939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92799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3ACD4-AC51-4E59-A593-ECDF6783C2BF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1F36-5F9C-4809-8E27-8160DE8939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81517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3ACD4-AC51-4E59-A593-ECDF6783C2BF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1F36-5F9C-4809-8E27-8160DE8939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38975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3ACD4-AC51-4E59-A593-ECDF6783C2BF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1F36-5F9C-4809-8E27-8160DE8939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99817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3ACD4-AC51-4E59-A593-ECDF6783C2BF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1F36-5F9C-4809-8E27-8160DE8939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8692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3ACD4-AC51-4E59-A593-ECDF6783C2BF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1F36-5F9C-4809-8E27-8160DE8939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97719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3ACD4-AC51-4E59-A593-ECDF6783C2BF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1F36-5F9C-4809-8E27-8160DE8939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893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3ACD4-AC51-4E59-A593-ECDF6783C2BF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1F36-5F9C-4809-8E27-8160DE8939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52692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3ACD4-AC51-4E59-A593-ECDF6783C2BF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1F36-5F9C-4809-8E27-8160DE8939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3000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A3ACD4-AC51-4E59-A593-ECDF6783C2BF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A41F36-5F9C-4809-8E27-8160DE8939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53288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9662" y="19050"/>
            <a:ext cx="9972675" cy="6819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242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3487" y="400050"/>
            <a:ext cx="9725025" cy="605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87685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3487" y="328612"/>
            <a:ext cx="9725025" cy="6200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45276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6339" y="0"/>
            <a:ext cx="108993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3861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7853" y="0"/>
            <a:ext cx="105562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3642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97" y="0"/>
            <a:ext cx="1010460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6753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1306" y="0"/>
            <a:ext cx="105693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6969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7908" y="0"/>
            <a:ext cx="106161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8661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2396" y="0"/>
            <a:ext cx="1074720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7668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6585" y="0"/>
            <a:ext cx="105788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20465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551" y="0"/>
            <a:ext cx="1083889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9702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0462" y="0"/>
            <a:ext cx="107310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8329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8261" y="0"/>
            <a:ext cx="1053547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79029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9617" y="0"/>
            <a:ext cx="1079276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44257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592" y="0"/>
            <a:ext cx="109168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139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439446">
            <a:off x="1006794" y="271521"/>
            <a:ext cx="9601568" cy="6090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4384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E88DB0BC-C4B4-4003-A771-9EE944B4FFBC}"/>
              </a:ext>
            </a:extLst>
          </p:cNvPr>
          <p:cNvSpPr/>
          <p:nvPr/>
        </p:nvSpPr>
        <p:spPr>
          <a:xfrm>
            <a:off x="437322" y="595195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400" b="1" u="sng" dirty="0" smtClean="0"/>
              <a:t>Reading </a:t>
            </a:r>
            <a:r>
              <a:rPr lang="en-GB" sz="2400" b="1" u="sng" dirty="0"/>
              <a:t>Comprehension</a:t>
            </a:r>
          </a:p>
        </p:txBody>
      </p:sp>
      <p:pic>
        <p:nvPicPr>
          <p:cNvPr id="1026" name="Picture 2" descr="Understanding and cracking Reading Comprehension - CetK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0195" y="1518525"/>
            <a:ext cx="5765542" cy="3408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88541" y="5708822"/>
            <a:ext cx="105938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Questions for the reading comprehension can be found on the website.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2037259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799" y="0"/>
            <a:ext cx="11434119" cy="1325563"/>
          </a:xfrm>
        </p:spPr>
        <p:txBody>
          <a:bodyPr>
            <a:normAutofit/>
          </a:bodyPr>
          <a:lstStyle/>
          <a:p>
            <a:r>
              <a:rPr lang="en-GB" sz="3600" dirty="0" smtClean="0">
                <a:solidFill>
                  <a:srgbClr val="0070C0"/>
                </a:solidFill>
              </a:rPr>
              <a:t>Remember to write in full sentences – here is an example…</a:t>
            </a:r>
            <a:endParaRPr lang="en-GB" sz="3600" dirty="0">
              <a:solidFill>
                <a:srgbClr val="0070C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271" y="1022907"/>
            <a:ext cx="9321243" cy="292507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4799" y="4193059"/>
            <a:ext cx="11516497" cy="2292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7030A0"/>
                </a:solidFill>
              </a:rPr>
              <a:t>Why did the boat sink?</a:t>
            </a:r>
            <a:endParaRPr lang="en-GB" sz="1600" dirty="0" smtClean="0">
              <a:solidFill>
                <a:srgbClr val="7030A0"/>
              </a:solidFill>
            </a:endParaRPr>
          </a:p>
          <a:p>
            <a:endParaRPr lang="en-GB" sz="1100" dirty="0" smtClean="0">
              <a:solidFill>
                <a:srgbClr val="FF0000"/>
              </a:solidFill>
            </a:endParaRPr>
          </a:p>
          <a:p>
            <a:r>
              <a:rPr lang="en-GB" sz="2400" dirty="0" smtClean="0"/>
              <a:t>The boat sank because the basket was too heavy for the boat to carry. </a:t>
            </a:r>
            <a:r>
              <a:rPr lang="en-GB" sz="4000" dirty="0" smtClean="0">
                <a:solidFill>
                  <a:srgbClr val="00B050"/>
                </a:solidFill>
                <a:sym typeface="Wingdings" panose="05000000000000000000" pitchFamily="2" charset="2"/>
              </a:rPr>
              <a:t></a:t>
            </a:r>
            <a:endParaRPr lang="en-GB" sz="4000" dirty="0" smtClean="0">
              <a:solidFill>
                <a:srgbClr val="00B050"/>
              </a:solidFill>
            </a:endParaRPr>
          </a:p>
          <a:p>
            <a:endParaRPr lang="en-GB" sz="2400" dirty="0"/>
          </a:p>
          <a:p>
            <a:r>
              <a:rPr lang="en-GB" sz="2400" dirty="0" smtClean="0"/>
              <a:t>Too heavy. </a:t>
            </a:r>
            <a:r>
              <a:rPr lang="en-GB" sz="3600" dirty="0">
                <a:solidFill>
                  <a:srgbClr val="FF0000"/>
                </a:solidFill>
                <a:sym typeface="Wingdings" panose="05000000000000000000" pitchFamily="2" charset="2"/>
              </a:rPr>
              <a:t></a:t>
            </a:r>
            <a:endParaRPr lang="en-GB" sz="3600" dirty="0">
              <a:solidFill>
                <a:srgbClr val="FF0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3568" y="2985691"/>
            <a:ext cx="3097555" cy="1207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2732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xcellent work' sticker (35mm) – Packs of 100, 250 or 500 » Blog Archive »  Trophies for School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0450" y="195648"/>
            <a:ext cx="6508836" cy="6508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62667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52</Words>
  <Application>Microsoft Office PowerPoint</Application>
  <PresentationFormat>Widescreen</PresentationFormat>
  <Paragraphs>8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Remember to write in full sentences – here is an example…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2</cp:revision>
  <dcterms:created xsi:type="dcterms:W3CDTF">2021-01-14T11:58:16Z</dcterms:created>
  <dcterms:modified xsi:type="dcterms:W3CDTF">2021-01-14T12:04:32Z</dcterms:modified>
</cp:coreProperties>
</file>