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53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842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15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73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955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379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33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90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011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287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7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751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Everyday Materials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956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7626" y="2284541"/>
            <a:ext cx="10515600" cy="227098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This term we are going to look at different materials and see how each material is useful to us.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What do we mean by materials?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606" y="4555524"/>
            <a:ext cx="2431620" cy="173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58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913" y="239163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Material – it means what an object is made from.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>
                <a:solidFill>
                  <a:srgbClr val="FF0000"/>
                </a:solidFill>
              </a:rPr>
              <a:t>For example, an object such as a bottle can be made from the materials glass or plastic.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>
                <a:solidFill>
                  <a:srgbClr val="0070C0"/>
                </a:solidFill>
              </a:rPr>
              <a:t>An object like a pencil can be made from the materials wood and lead.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39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Can you name any types of materials? Have a think…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483486"/>
            <a:ext cx="9144000" cy="1655762"/>
          </a:xfrm>
        </p:spPr>
        <p:txBody>
          <a:bodyPr/>
          <a:lstStyle/>
          <a:p>
            <a:r>
              <a:rPr lang="en-GB" dirty="0" smtClean="0"/>
              <a:t>(click on the next slide when you are ready and see a range of materials)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063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Here is a diagram showing a range of objects and what materials they are made from. Take a look.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795" y="1690688"/>
            <a:ext cx="6827494" cy="504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83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Your task is to look around your house and garden and try to identify the materials of different objects.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362" y="1770591"/>
            <a:ext cx="4295388" cy="4812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3254" y="2578443"/>
            <a:ext cx="471204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is a worksheet included on the school website but you can do this work on a sheet of paper if you are unable to print. </a:t>
            </a:r>
          </a:p>
          <a:p>
            <a:endParaRPr lang="en-GB" dirty="0"/>
          </a:p>
          <a:p>
            <a:r>
              <a:rPr lang="en-GB" dirty="0">
                <a:solidFill>
                  <a:srgbClr val="7030A0"/>
                </a:solidFill>
              </a:rPr>
              <a:t>Some objects may be made of more than one material.</a:t>
            </a:r>
          </a:p>
          <a:p>
            <a:endParaRPr lang="en-GB" dirty="0" smtClean="0"/>
          </a:p>
          <a:p>
            <a:r>
              <a:rPr lang="en-GB" dirty="0">
                <a:solidFill>
                  <a:srgbClr val="0070C0"/>
                </a:solidFill>
              </a:rPr>
              <a:t>Please draw your object in </a:t>
            </a:r>
            <a:r>
              <a:rPr lang="en-GB" smtClean="0">
                <a:solidFill>
                  <a:srgbClr val="0070C0"/>
                </a:solidFill>
              </a:rPr>
              <a:t>this row.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 smtClean="0"/>
          </a:p>
          <a:p>
            <a:r>
              <a:rPr lang="en-GB" dirty="0" smtClean="0"/>
              <a:t>There are actually 2 sheets included this one to the right is page 2 of the pdf. Please feel free to do as many as you like, you do not need to limit it to the 6 boxes on the worksheet.</a:t>
            </a:r>
            <a:endParaRPr lang="en-GB" dirty="0">
              <a:solidFill>
                <a:srgbClr val="0070C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547286" y="3871786"/>
            <a:ext cx="2545492" cy="76611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6592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773" y="221040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If you are able to include this on the email you are sending into school that would be great.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>
                <a:hlinkClick r:id="rId2"/>
              </a:rPr>
              <a:t>teacher@kingslandengland.hereford.sch.uk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Thank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340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213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Everyday Materials</vt:lpstr>
      <vt:lpstr>This term we are going to look at different materials and see how each material is useful to us.  What do we mean by materials? </vt:lpstr>
      <vt:lpstr>Material – it means what an object is made from.   For example, an object such as a bottle can be made from the materials glass or plastic.  An object like a pencil can be made from the materials wood and lead.</vt:lpstr>
      <vt:lpstr>Can you name any types of materials? Have a think…</vt:lpstr>
      <vt:lpstr>Here is a diagram showing a range of objects and what materials they are made from. Take a look.</vt:lpstr>
      <vt:lpstr>Your task is to look around your house and garden and try to identify the materials of different objects.</vt:lpstr>
      <vt:lpstr>If you are able to include this on the email you are sending into school that would be great.  teacher@kingslandengland.hereford.sch.uk  Thank you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Everyday Materials</dc:title>
  <dc:creator>Steve Powell</dc:creator>
  <cp:lastModifiedBy>Steve Powell</cp:lastModifiedBy>
  <cp:revision>7</cp:revision>
  <dcterms:created xsi:type="dcterms:W3CDTF">2021-01-06T13:11:02Z</dcterms:created>
  <dcterms:modified xsi:type="dcterms:W3CDTF">2021-01-12T14:28:02Z</dcterms:modified>
</cp:coreProperties>
</file>