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6" r:id="rId4"/>
    <p:sldId id="257" r:id="rId5"/>
    <p:sldId id="266" r:id="rId6"/>
    <p:sldId id="302" r:id="rId7"/>
    <p:sldId id="269" r:id="rId8"/>
    <p:sldId id="299" r:id="rId9"/>
    <p:sldId id="274" r:id="rId10"/>
    <p:sldId id="289" r:id="rId11"/>
    <p:sldId id="270" r:id="rId12"/>
    <p:sldId id="300" r:id="rId13"/>
    <p:sldId id="301" r:id="rId14"/>
    <p:sldId id="277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16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83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5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62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631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63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528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22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91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862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204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1454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910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50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493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814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280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07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097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785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362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2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59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004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7345587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2cg9j6" TargetMode="External"/><Relationship Id="rId2" Type="http://schemas.openxmlformats.org/officeDocument/2006/relationships/hyperlink" Target="https://www.bbc.co.uk/bitesize/clips/zvrb4wx" TargetMode="External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youtube.com/watch?v=60wmyyCaUgQ" TargetMode="External"/><Relationship Id="rId4" Type="http://schemas.openxmlformats.org/officeDocument/2006/relationships/hyperlink" Target="https://www.bbc.co.uk/bitesize/clips/z3ynvcw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318023"/>
              </p:ext>
            </p:extLst>
          </p:nvPr>
        </p:nvGraphicFramePr>
        <p:xfrm>
          <a:off x="500136" y="475349"/>
          <a:ext cx="10784898" cy="5650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380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471816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919098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650181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 err="1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Flash Back 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PPT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74274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Money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Pounds and Pence</a:t>
                      </a:r>
                    </a:p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 sheet.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Dictation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sentence including spelling words,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Listen to the audio on this PPT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Write it.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Mark it using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Improve the Sentences 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 Follow the PPT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Stretch and improve the sentences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Rocks and Soils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Types of rocks and where    </a:t>
                      </a:r>
                    </a:p>
                    <a:p>
                      <a:r>
                        <a:rPr lang="en-US" dirty="0"/>
                        <a:t>   we find them</a:t>
                      </a:r>
                      <a:endParaRPr lang="en-US" sz="1400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Video clips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Instructions in the folder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iSing</a:t>
                      </a:r>
                      <a:r>
                        <a:rPr lang="en-US" sz="2000" dirty="0"/>
                        <a:t> 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can be found either in emails sent or the ‘Whole School’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Wednesday  24th  February2021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55F091-1AE2-4470-8A46-953AA84FBF66}"/>
              </a:ext>
            </a:extLst>
          </p:cNvPr>
          <p:cNvSpPr txBox="1"/>
          <p:nvPr/>
        </p:nvSpPr>
        <p:spPr>
          <a:xfrm>
            <a:off x="4382429" y="167268"/>
            <a:ext cx="210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Dictation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E1A153-0495-4F43-9188-06ED42D73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132" y="531423"/>
            <a:ext cx="25908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32BE1B-534E-40C6-88B2-61E6995A9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57" y="2804685"/>
            <a:ext cx="2352675" cy="1933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41853-9A4A-47D1-8109-9D0576B81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223" y="2804685"/>
            <a:ext cx="1790700" cy="2066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F15E5D-7B5C-4216-86E7-982E054D4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8297" y="2878837"/>
            <a:ext cx="2371725" cy="1771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B3DB2A-2ADF-4537-A146-96A742BB19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2934" y="2840823"/>
            <a:ext cx="2023195" cy="20308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D1129B-628E-4EF7-9043-F5D8CA8E4DC3}"/>
              </a:ext>
            </a:extLst>
          </p:cNvPr>
          <p:cNvSpPr txBox="1"/>
          <p:nvPr/>
        </p:nvSpPr>
        <p:spPr>
          <a:xfrm>
            <a:off x="2173037" y="5791355"/>
            <a:ext cx="750477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Do not go to the next slide until you have written and checked your sentence.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595D7-F4C5-4434-A1A0-214BA28BC66D}"/>
              </a:ext>
            </a:extLst>
          </p:cNvPr>
          <p:cNvSpPr txBox="1"/>
          <p:nvPr/>
        </p:nvSpPr>
        <p:spPr>
          <a:xfrm>
            <a:off x="342809" y="731642"/>
            <a:ext cx="42934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Click on the speaker to hear the sentence.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A6F8DC-7389-469C-AC51-DC6191FE00CA}"/>
              </a:ext>
            </a:extLst>
          </p:cNvPr>
          <p:cNvSpPr/>
          <p:nvPr/>
        </p:nvSpPr>
        <p:spPr>
          <a:xfrm>
            <a:off x="4947015" y="1023946"/>
            <a:ext cx="978408" cy="484632"/>
          </a:xfrm>
          <a:prstGeom prst="rightArrow">
            <a:avLst>
              <a:gd name="adj1" fmla="val 40796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047F552-1556-4CA6-95D5-B83DA2AF62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801293" y="8989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ADEA0-8D80-4EF3-A95B-73E72DA3503F}"/>
              </a:ext>
            </a:extLst>
          </p:cNvPr>
          <p:cNvSpPr txBox="1"/>
          <p:nvPr/>
        </p:nvSpPr>
        <p:spPr>
          <a:xfrm>
            <a:off x="1607874" y="256918"/>
            <a:ext cx="6701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your dictation and see where you need to make corrections. 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1A7A78-09B5-4DF7-8E1A-06F0AF78C578}"/>
              </a:ext>
            </a:extLst>
          </p:cNvPr>
          <p:cNvSpPr txBox="1"/>
          <p:nvPr/>
        </p:nvSpPr>
        <p:spPr>
          <a:xfrm>
            <a:off x="364514" y="903249"/>
            <a:ext cx="9433932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 </a:t>
            </a:r>
          </a:p>
          <a:p>
            <a:r>
              <a:rPr lang="en-GB" sz="2400" dirty="0"/>
              <a:t>  I’m so angry with my brother because he messed up my room and I have just had enough!  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5A5C8C1-4EC8-4F52-A470-C3F99F5EBD9F}"/>
              </a:ext>
            </a:extLst>
          </p:cNvPr>
          <p:cNvSpPr/>
          <p:nvPr/>
        </p:nvSpPr>
        <p:spPr>
          <a:xfrm>
            <a:off x="1661531" y="3155795"/>
            <a:ext cx="8976731" cy="2798956"/>
          </a:xfrm>
          <a:prstGeom prst="wedgeEllipseCallout">
            <a:avLst>
              <a:gd name="adj1" fmla="val -61661"/>
              <a:gd name="adj2" fmla="val 6204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Give yourself a tick for the following if correct: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 Correct spelling of:</a:t>
            </a:r>
          </a:p>
          <a:p>
            <a:pPr marL="974725"/>
            <a:r>
              <a:rPr lang="en-GB" b="1" dirty="0"/>
              <a:t>          </a:t>
            </a:r>
            <a:r>
              <a:rPr lang="en-GB" b="1" dirty="0">
                <a:solidFill>
                  <a:schemeClr val="tx1"/>
                </a:solidFill>
              </a:rPr>
              <a:t>brother, because, just, enough, I’m </a:t>
            </a:r>
            <a:endParaRPr lang="en-GB" b="1" dirty="0">
              <a:solidFill>
                <a:srgbClr val="C00000"/>
              </a:solidFill>
            </a:endParaRP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Exclamation Mark !</a:t>
            </a:r>
          </a:p>
          <a:p>
            <a:pPr marL="974725"/>
            <a:endParaRPr lang="en-GB" dirty="0"/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30" name="Picture 6" descr="Red Checkmark Stock Illustrations – 6,286 Red Checkmark Stock  Illustrations, Vectors &amp; Clipart - Dreamstime">
            <a:extLst>
              <a:ext uri="{FF2B5EF4-FFF2-40B4-BE49-F238E27FC236}">
                <a16:creationId xmlns:a16="http://schemas.microsoft.com/office/drawing/2014/main" id="{CF40137B-3B00-4BBF-9B35-29444D0C5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5737" y="100506"/>
            <a:ext cx="2014413" cy="1631217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1876730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4AF546-F9DD-42FF-BF84-D7C3556655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091" b="13682"/>
          <a:stretch/>
        </p:blipFill>
        <p:spPr>
          <a:xfrm>
            <a:off x="1935126" y="2123411"/>
            <a:ext cx="8013402" cy="45075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F9E2A6A-C589-4601-9B19-F89C5E887BC6}"/>
              </a:ext>
            </a:extLst>
          </p:cNvPr>
          <p:cNvSpPr txBox="1"/>
          <p:nvPr/>
        </p:nvSpPr>
        <p:spPr>
          <a:xfrm>
            <a:off x="1524000" y="-74428"/>
            <a:ext cx="9144000" cy="19707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Go to the separate PPT to improve the sentences.</a:t>
            </a:r>
          </a:p>
        </p:txBody>
      </p:sp>
    </p:spTree>
    <p:extLst>
      <p:ext uri="{BB962C8B-B14F-4D97-AF65-F5344CB8AC3E}">
        <p14:creationId xmlns:p14="http://schemas.microsoft.com/office/powerpoint/2010/main" val="39164313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BA217C-ABDF-4043-AF15-FB71D904A24B}"/>
              </a:ext>
            </a:extLst>
          </p:cNvPr>
          <p:cNvSpPr txBox="1"/>
          <p:nvPr/>
        </p:nvSpPr>
        <p:spPr>
          <a:xfrm>
            <a:off x="2732049" y="1895707"/>
            <a:ext cx="5352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Follow the PPT: Math’s Flashback Quiz in the folder.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41A845-AA22-40FA-9985-53894A74FC7C}"/>
              </a:ext>
            </a:extLst>
          </p:cNvPr>
          <p:cNvSpPr txBox="1"/>
          <p:nvPr/>
        </p:nvSpPr>
        <p:spPr>
          <a:xfrm>
            <a:off x="3992136" y="535258"/>
            <a:ext cx="3311913" cy="76944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400" dirty="0"/>
              <a:t>Maths Quiz</a:t>
            </a:r>
          </a:p>
        </p:txBody>
      </p:sp>
      <p:pic>
        <p:nvPicPr>
          <p:cNvPr id="1026" name="Picture 2" descr="ISolveMath — Maths ' Word Problem ' Solving and Visualisation | by  Purvanshi Mehta | Medium">
            <a:extLst>
              <a:ext uri="{FF2B5EF4-FFF2-40B4-BE49-F238E27FC236}">
                <a16:creationId xmlns:a16="http://schemas.microsoft.com/office/drawing/2014/main" id="{BB40608E-4F6A-45D6-A153-D719606B5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36" y="2941394"/>
            <a:ext cx="3216420" cy="274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76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Pounds and pence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https://vimeo.com/497345587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272" y="3229349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260847" y="5520821"/>
            <a:ext cx="4638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QC3571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240272" y="5016438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559C5C4-A4A9-496A-AFC4-6207F769BEF9}"/>
              </a:ext>
            </a:extLst>
          </p:cNvPr>
          <p:cNvSpPr txBox="1"/>
          <p:nvPr/>
        </p:nvSpPr>
        <p:spPr>
          <a:xfrm>
            <a:off x="1892594" y="414670"/>
            <a:ext cx="8899453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6000" dirty="0"/>
              <a:t>Science:   Types of Rocks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3B90FD-C87D-40ED-832D-2FE2A9ECE291}"/>
              </a:ext>
            </a:extLst>
          </p:cNvPr>
          <p:cNvSpPr txBox="1"/>
          <p:nvPr/>
        </p:nvSpPr>
        <p:spPr>
          <a:xfrm>
            <a:off x="2530547" y="2341821"/>
            <a:ext cx="7070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Types of rocks and how they are used. (no narration-35 seconds)</a:t>
            </a:r>
          </a:p>
          <a:p>
            <a:r>
              <a:rPr lang="en-GB" dirty="0">
                <a:hlinkClick r:id="rId2"/>
              </a:rPr>
              <a:t>https://www.bbc.co.uk/bitesize/clips/zvrb4wx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19F6D2-063E-4363-BEDB-2A08F0C15226}"/>
              </a:ext>
            </a:extLst>
          </p:cNvPr>
          <p:cNvSpPr txBox="1"/>
          <p:nvPr/>
        </p:nvSpPr>
        <p:spPr>
          <a:xfrm>
            <a:off x="2530547" y="4500232"/>
            <a:ext cx="76235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Stonemason ( 30 seconds)</a:t>
            </a:r>
          </a:p>
          <a:p>
            <a:r>
              <a:rPr lang="en-GB" dirty="0">
                <a:hlinkClick r:id="rId3"/>
              </a:rPr>
              <a:t>https://www.bbc.co.uk/bitesize/clips/z2cg9j6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C2DB1E-D6BF-418F-9BD6-2D8A111175E3}"/>
              </a:ext>
            </a:extLst>
          </p:cNvPr>
          <p:cNvSpPr txBox="1"/>
          <p:nvPr/>
        </p:nvSpPr>
        <p:spPr>
          <a:xfrm>
            <a:off x="2413590" y="5603358"/>
            <a:ext cx="5507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Limestone and its uses ( 1min 24 sec)</a:t>
            </a:r>
          </a:p>
          <a:p>
            <a:r>
              <a:rPr lang="en-GB" dirty="0">
                <a:hlinkClick r:id="rId4"/>
              </a:rPr>
              <a:t>https://www.bbc.co.uk/bitesize/clips/z3ynvcw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AC1CC9-48BE-4CF6-883B-656E159F06A7}"/>
              </a:ext>
            </a:extLst>
          </p:cNvPr>
          <p:cNvSpPr txBox="1"/>
          <p:nvPr/>
        </p:nvSpPr>
        <p:spPr>
          <a:xfrm>
            <a:off x="2413590" y="3429000"/>
            <a:ext cx="5401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Rocks in Daily Life </a:t>
            </a:r>
          </a:p>
          <a:p>
            <a:r>
              <a:rPr lang="en-GB" dirty="0">
                <a:hlinkClick r:id="rId5"/>
              </a:rPr>
              <a:t>https://www.youtube.com/watch?v=60wmyyCaUgQ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B34514-13A5-4B5E-8364-A918F69E162F}"/>
              </a:ext>
            </a:extLst>
          </p:cNvPr>
          <p:cNvSpPr txBox="1"/>
          <p:nvPr/>
        </p:nvSpPr>
        <p:spPr>
          <a:xfrm>
            <a:off x="2530547" y="1670568"/>
            <a:ext cx="736836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Watch the following short clips and then go through the PPT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1131108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19E015-2CAD-42D6-BD36-D571108E3BF1}"/>
              </a:ext>
            </a:extLst>
          </p:cNvPr>
          <p:cNvSpPr txBox="1"/>
          <p:nvPr/>
        </p:nvSpPr>
        <p:spPr>
          <a:xfrm>
            <a:off x="595423" y="425302"/>
            <a:ext cx="1043054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the worksheet to record different rocks/ stone you can find in your home or outside in your garden.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78238B-87A0-4125-B7F7-3A43EB1AEB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354" y="1372632"/>
            <a:ext cx="8579920" cy="396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28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1530</TotalTime>
  <Words>592</Words>
  <Application>Microsoft Office PowerPoint</Application>
  <PresentationFormat>Widescreen</PresentationFormat>
  <Paragraphs>96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85</cp:revision>
  <dcterms:created xsi:type="dcterms:W3CDTF">2021-01-18T13:04:00Z</dcterms:created>
  <dcterms:modified xsi:type="dcterms:W3CDTF">2021-02-23T10:12:05Z</dcterms:modified>
</cp:coreProperties>
</file>