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4"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13/01/2021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13/01/2021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13/01/2021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13/01/2021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13/01/2021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13/01/2021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13/01/2021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13/01/2021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week-10-measurement-money/"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Thursday 14</a:t>
            </a:r>
            <a:r>
              <a:rPr lang="en-GB" baseline="30000" dirty="0" smtClean="0"/>
              <a:t>th</a:t>
            </a:r>
            <a:r>
              <a:rPr lang="en-GB" dirty="0" smtClean="0"/>
              <a:t> 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Spelling Quiz</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Spelling Quiz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I dare you</a:t>
            </a:r>
            <a:br>
              <a:rPr lang="en-GB" sz="3200" b="1" dirty="0" smtClean="0"/>
            </a:br>
            <a:r>
              <a:rPr lang="en-GB" sz="3200" b="1" dirty="0"/>
              <a:t/>
            </a:r>
            <a:br>
              <a:rPr lang="en-GB" sz="3200" b="1" dirty="0"/>
            </a:br>
            <a:r>
              <a:rPr lang="en-GB" sz="3200" b="1" dirty="0" smtClean="0"/>
              <a:t>Yellow book – The gingerbread man</a:t>
            </a:r>
            <a:endParaRPr lang="en-GB" sz="3200" dirty="0"/>
          </a:p>
        </p:txBody>
      </p:sp>
      <p:sp>
        <p:nvSpPr>
          <p:cNvPr id="3" name="Content Placeholder 2"/>
          <p:cNvSpPr>
            <a:spLocks noGrp="1"/>
          </p:cNvSpPr>
          <p:nvPr>
            <p:ph idx="1"/>
          </p:nvPr>
        </p:nvSpPr>
        <p:spPr/>
        <p:txBody>
          <a:bodyPr>
            <a:normAutofit fontScale="47500" lnSpcReduction="20000"/>
          </a:bodyPr>
          <a:lstStyle/>
          <a:p>
            <a:pPr marL="0" indent="0">
              <a:buNone/>
            </a:pPr>
            <a:endParaRPr lang="en-GB" dirty="0" smtClean="0"/>
          </a:p>
          <a:p>
            <a:pPr marL="0" indent="0">
              <a:buNone/>
            </a:pPr>
            <a:endParaRPr lang="en-GB" dirty="0"/>
          </a:p>
          <a:p>
            <a:pPr marL="0" indent="0">
              <a:buNone/>
            </a:pPr>
            <a:endParaRPr lang="en-GB" dirty="0"/>
          </a:p>
          <a:p>
            <a:pPr marL="0" indent="0">
              <a:buNone/>
            </a:pPr>
            <a:endParaRPr lang="en-GB" dirty="0" smtClean="0"/>
          </a:p>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a:t>
            </a:r>
            <a:r>
              <a:rPr lang="en-GB" sz="3400" dirty="0" smtClean="0"/>
              <a:t>- preferably </a:t>
            </a:r>
            <a:r>
              <a:rPr lang="en-GB" sz="3400" dirty="0" smtClean="0"/>
              <a:t>to an adult but I understand that this is not always </a:t>
            </a:r>
            <a:r>
              <a:rPr lang="en-GB" sz="3400" dirty="0" smtClean="0"/>
              <a:t>possible. Please ask questions as you are reading the story.</a:t>
            </a:r>
            <a:endParaRPr lang="en-GB" sz="3400" dirty="0"/>
          </a:p>
          <a:p>
            <a:pPr marL="0" indent="0">
              <a:buNone/>
            </a:pPr>
            <a:endParaRPr lang="en-GB" dirty="0" smtClean="0"/>
          </a:p>
          <a:p>
            <a:pPr marL="0" indent="0">
              <a:buNone/>
            </a:pPr>
            <a:r>
              <a:rPr lang="en-GB" sz="6000" b="1" dirty="0" smtClean="0"/>
              <a:t>Activity  - Big Write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8" name="Picture 4" descr="Travellers' Times Big Creative Writing &amp; Poetry Competition | Travellers  Tim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33039" y="4967723"/>
            <a:ext cx="2680472" cy="1407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Today we are going to start with teaching </a:t>
            </a:r>
            <a:r>
              <a:rPr lang="en-GB" b="1" dirty="0" smtClean="0"/>
              <a:t>Money</a:t>
            </a:r>
            <a:r>
              <a:rPr lang="en-GB" dirty="0" smtClean="0"/>
              <a:t> 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https://whiterosemaths.com/homelearning/year-2/week-10-measurement-money</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smtClean="0"/>
              <a:t>‘Select money’ </a:t>
            </a:r>
            <a:r>
              <a:rPr lang="en-GB" dirty="0" smtClean="0"/>
              <a:t>(Autumn – week 10)</a:t>
            </a:r>
            <a:endParaRPr lang="en-GB" b="1" dirty="0" smtClean="0"/>
          </a:p>
          <a:p>
            <a:pPr marL="0" indent="0">
              <a:buNone/>
            </a:pPr>
            <a:endParaRPr lang="en-GB" dirty="0"/>
          </a:p>
          <a:p>
            <a:pPr marL="0" indent="0">
              <a:buNone/>
            </a:pPr>
            <a:r>
              <a:rPr lang="en-GB" dirty="0" smtClean="0"/>
              <a:t>The worksheet that matches this lesson is on the school website. Plus there are optional worksheets if you wish.</a:t>
            </a: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1788426"/>
            <a:ext cx="10447639" cy="4524315"/>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a mixture of different activities which depend on which class</a:t>
            </a:r>
          </a:p>
          <a:p>
            <a:r>
              <a:rPr lang="en-GB" sz="2400" dirty="0"/>
              <a:t>y</a:t>
            </a:r>
            <a:r>
              <a:rPr lang="en-GB" sz="2400" dirty="0" smtClean="0"/>
              <a:t>ou </a:t>
            </a:r>
            <a:r>
              <a:rPr lang="en-GB" sz="2400" dirty="0" smtClean="0"/>
              <a:t>are in.</a:t>
            </a:r>
          </a:p>
          <a:p>
            <a:endParaRPr lang="en-GB" sz="2400" dirty="0" smtClean="0"/>
          </a:p>
          <a:p>
            <a:endParaRPr lang="en-GB" sz="2400" dirty="0"/>
          </a:p>
          <a:p>
            <a:r>
              <a:rPr lang="en-GB" sz="2400" dirty="0" smtClean="0"/>
              <a:t>The Class 2, Year 2 children will need to follow the work set by Mr </a:t>
            </a:r>
            <a:r>
              <a:rPr lang="en-GB" sz="2400" dirty="0" smtClean="0"/>
              <a:t>Powell on the website.</a:t>
            </a:r>
            <a:endParaRPr lang="en-GB" sz="2400" dirty="0" smtClean="0"/>
          </a:p>
          <a:p>
            <a:endParaRPr lang="en-GB" sz="2400" dirty="0"/>
          </a:p>
          <a:p>
            <a:r>
              <a:rPr lang="en-GB" sz="2400" dirty="0" smtClean="0"/>
              <a:t>The Class 3, Year 2 children will need to follow the work set by Mrs </a:t>
            </a:r>
            <a:r>
              <a:rPr lang="en-GB" sz="2400" dirty="0" smtClean="0"/>
              <a:t>Smith on the website.</a:t>
            </a:r>
            <a:endParaRPr lang="en-GB" sz="2400" dirty="0"/>
          </a:p>
        </p:txBody>
      </p:sp>
      <p:pic>
        <p:nvPicPr>
          <p:cNvPr id="7" name="Picture 6"/>
          <p:cNvPicPr>
            <a:picLocks noChangeAspect="1"/>
          </p:cNvPicPr>
          <p:nvPr/>
        </p:nvPicPr>
        <p:blipFill>
          <a:blip r:embed="rId2"/>
          <a:stretch>
            <a:fillRect/>
          </a:stretch>
        </p:blipFill>
        <p:spPr>
          <a:xfrm>
            <a:off x="9382125" y="462863"/>
            <a:ext cx="1971675" cy="2324100"/>
          </a:xfrm>
          <a:prstGeom prst="rect">
            <a:avLst/>
          </a:prstGeom>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296</TotalTime>
  <Words>442</Words>
  <Application>Microsoft Office PowerPoint</Application>
  <PresentationFormat>Widescreen</PresentationFormat>
  <Paragraphs>67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Home Learning  Thursday 14th January</vt:lpstr>
      <vt:lpstr>Start with a story</vt:lpstr>
      <vt:lpstr> English -  Spellings  1. Spelling Quiz  2. The ‘Big 5’</vt:lpstr>
      <vt:lpstr> English  Grey Book – I dare you  Yellow book – The gingerbread man</vt:lpstr>
      <vt:lpstr>Take a break!</vt:lpstr>
      <vt:lpstr>Maths</vt:lpstr>
      <vt:lpstr>Have another break!</vt:lpstr>
      <vt:lpstr>Afternoon Lessons</vt:lpstr>
      <vt:lpstr>Reading</vt:lpstr>
      <vt:lpstr>Worship Time</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39</cp:revision>
  <dcterms:created xsi:type="dcterms:W3CDTF">2021-01-06T10:35:23Z</dcterms:created>
  <dcterms:modified xsi:type="dcterms:W3CDTF">2021-01-13T11:06:40Z</dcterms:modified>
</cp:coreProperties>
</file>