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82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451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88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568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40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054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139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566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504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718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50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494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9DAD1-EA1B-40E8-ADB4-94FE3CEBFF1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70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332" y="0"/>
            <a:ext cx="9945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433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60" y="0"/>
            <a:ext cx="106548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976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843" y="0"/>
            <a:ext cx="10564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686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177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536" y="0"/>
            <a:ext cx="10480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370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500" y="0"/>
            <a:ext cx="1064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10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88" y="0"/>
            <a:ext cx="10549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7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209" y="0"/>
            <a:ext cx="103135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22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412" y="0"/>
            <a:ext cx="106231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9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16" y="0"/>
            <a:ext cx="10856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412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601" y="0"/>
            <a:ext cx="106167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37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518" y="0"/>
            <a:ext cx="106649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500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571" y="0"/>
            <a:ext cx="108708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341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677" y="0"/>
            <a:ext cx="10974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418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815545" y="5066271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15545" y="3382148"/>
            <a:ext cx="108245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story of The Gingerbread Man finishes before we </a:t>
            </a:r>
            <a:r>
              <a:rPr lang="en-GB" sz="2800"/>
              <a:t>actually </a:t>
            </a:r>
            <a:r>
              <a:rPr lang="en-GB" sz="2800" smtClean="0"/>
              <a:t>know </a:t>
            </a:r>
            <a:r>
              <a:rPr lang="en-GB" sz="2800" dirty="0"/>
              <a:t>what happened. I would like you to finish off the story.</a:t>
            </a:r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392981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595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40</Words>
  <Application>Microsoft Office PowerPoint</Application>
  <PresentationFormat>Widescreen</PresentationFormat>
  <Paragraphs>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18</cp:revision>
  <dcterms:created xsi:type="dcterms:W3CDTF">2021-01-06T12:28:41Z</dcterms:created>
  <dcterms:modified xsi:type="dcterms:W3CDTF">2021-01-13T11:12:47Z</dcterms:modified>
</cp:coreProperties>
</file>