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88" r:id="rId3"/>
    <p:sldId id="27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classroom.thenational.academy/lessons/understanding-pulse-and-rhythm-chj3cr?activity=video&amp;step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lJPvEs8qpQ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0D128A7-5437-4863-8810-524A2435B132}"/>
              </a:ext>
            </a:extLst>
          </p:cNvPr>
          <p:cNvSpPr txBox="1"/>
          <p:nvPr/>
        </p:nvSpPr>
        <p:spPr>
          <a:xfrm>
            <a:off x="431711" y="4325026"/>
            <a:ext cx="6663795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When creating your rhythm remember the value of the notes.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CDC208-AF7E-4FF2-9B7F-45F5EEFF301F}"/>
              </a:ext>
            </a:extLst>
          </p:cNvPr>
          <p:cNvSpPr txBox="1"/>
          <p:nvPr/>
        </p:nvSpPr>
        <p:spPr>
          <a:xfrm>
            <a:off x="2845996" y="331061"/>
            <a:ext cx="5380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        </a:t>
            </a:r>
            <a:r>
              <a:rPr lang="en-GB" sz="2800" dirty="0"/>
              <a:t>Music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E4A661-6954-47F1-866F-73C44D703708}"/>
              </a:ext>
            </a:extLst>
          </p:cNvPr>
          <p:cNvSpPr txBox="1"/>
          <p:nvPr/>
        </p:nvSpPr>
        <p:spPr>
          <a:xfrm>
            <a:off x="1955808" y="1956525"/>
            <a:ext cx="8118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https://classroom.thenational.academy/lessons/understanding-pulse-and-rhythm-chj3cr?activity=video&amp;step=1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6D893A-329D-4123-AF6E-8B3D2CB56860}"/>
              </a:ext>
            </a:extLst>
          </p:cNvPr>
          <p:cNvSpPr txBox="1"/>
          <p:nvPr/>
        </p:nvSpPr>
        <p:spPr>
          <a:xfrm>
            <a:off x="1870473" y="1026817"/>
            <a:ext cx="83286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Click on the link below and follow the lesson . </a:t>
            </a:r>
          </a:p>
          <a:p>
            <a:pPr algn="ctr"/>
            <a:r>
              <a:rPr lang="en-GB" dirty="0"/>
              <a:t>Your task after watching is to create your own rhythm  and write it down for me to clap.</a:t>
            </a:r>
          </a:p>
        </p:txBody>
      </p:sp>
      <p:pic>
        <p:nvPicPr>
          <p:cNvPr id="6" name="Picture 2" descr="A Fun Way to Teach Kids Musical Note Values - Let's Play Music | Teaching  music, Teaching music notes, Music worksheets">
            <a:extLst>
              <a:ext uri="{FF2B5EF4-FFF2-40B4-BE49-F238E27FC236}">
                <a16:creationId xmlns:a16="http://schemas.microsoft.com/office/drawing/2014/main" id="{A49A77C0-32E7-4BEB-ADE8-4BD202B8A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187" y="2707630"/>
            <a:ext cx="3171026" cy="4101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Music notes color .abstract musical background. vector illustration.  mensural musical notation. colorful notes symbols. note | CanStock">
            <a:extLst>
              <a:ext uri="{FF2B5EF4-FFF2-40B4-BE49-F238E27FC236}">
                <a16:creationId xmlns:a16="http://schemas.microsoft.com/office/drawing/2014/main" id="{2CC99BD6-3C60-4B3A-A85D-1D4DABB52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9163" y="92474"/>
            <a:ext cx="1673810" cy="174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Music notes color .abstract musical background. vector illustration.  mensural musical notation. colorful notes symbols. note | CanStock">
            <a:extLst>
              <a:ext uri="{FF2B5EF4-FFF2-40B4-BE49-F238E27FC236}">
                <a16:creationId xmlns:a16="http://schemas.microsoft.com/office/drawing/2014/main" id="{E6F4EC16-6880-45F2-93CE-45397A0A5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98" y="32942"/>
            <a:ext cx="1673810" cy="174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5C53174F-6EBE-4BAE-A038-A27519E5998B}"/>
              </a:ext>
            </a:extLst>
          </p:cNvPr>
          <p:cNvSpPr/>
          <p:nvPr/>
        </p:nvSpPr>
        <p:spPr>
          <a:xfrm>
            <a:off x="6816436" y="4545093"/>
            <a:ext cx="558141" cy="4262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22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5BB3CB-B779-4ABF-A5A1-2DDDE3C15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067" y="3225095"/>
            <a:ext cx="4368602" cy="407809"/>
          </a:xfrm>
        </p:spPr>
        <p:txBody>
          <a:bodyPr anchor="b">
            <a:normAutofit/>
          </a:bodyPr>
          <a:lstStyle/>
          <a:p>
            <a:r>
              <a:rPr lang="en-GB" sz="1400" dirty="0">
                <a:hlinkClick r:id="rId2"/>
              </a:rPr>
              <a:t>https://www.youtube.com/watch?v=lJPvEs8qpQc</a:t>
            </a:r>
            <a:endParaRPr lang="en-GB" sz="1400" dirty="0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B8309-BB60-466D-A628-21FD3FD4C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7414" y="1239023"/>
            <a:ext cx="2502420" cy="72815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2200" dirty="0"/>
              <a:t>                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3800" dirty="0"/>
              <a:t>        </a:t>
            </a:r>
            <a:r>
              <a:rPr lang="en-GB" sz="5000" dirty="0"/>
              <a:t>Get Up and Dance!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A9A39B-9807-4810-B18B-3E5A40C9EB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021" r="21278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AEA4F4E-BD37-430B-9140-7B4359BF17E9}"/>
              </a:ext>
            </a:extLst>
          </p:cNvPr>
          <p:cNvSpPr/>
          <p:nvPr/>
        </p:nvSpPr>
        <p:spPr>
          <a:xfrm>
            <a:off x="1076968" y="170186"/>
            <a:ext cx="32447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Go Noodle</a:t>
            </a:r>
          </a:p>
        </p:txBody>
      </p:sp>
    </p:spTree>
    <p:extLst>
      <p:ext uri="{BB962C8B-B14F-4D97-AF65-F5344CB8AC3E}">
        <p14:creationId xmlns:p14="http://schemas.microsoft.com/office/powerpoint/2010/main" val="1127773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103</Words>
  <Application>Microsoft Office PowerPoint</Application>
  <PresentationFormat>Widescreen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https://www.youtube.com/watch?v=lJPvEs8qpQc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5</cp:revision>
  <dcterms:created xsi:type="dcterms:W3CDTF">2021-01-19T13:11:43Z</dcterms:created>
  <dcterms:modified xsi:type="dcterms:W3CDTF">2021-01-20T16:49:10Z</dcterms:modified>
</cp:coreProperties>
</file>