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4" r:id="rId4"/>
    <p:sldId id="273" r:id="rId5"/>
    <p:sldId id="275" r:id="rId6"/>
    <p:sldId id="276" r:id="rId7"/>
    <p:sldId id="277" r:id="rId8"/>
    <p:sldId id="278" r:id="rId9"/>
    <p:sldId id="279" r:id="rId10"/>
    <p:sldId id="280" r:id="rId11"/>
    <p:sldId id="282" r:id="rId12"/>
    <p:sldId id="281" r:id="rId13"/>
    <p:sldId id="284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CD9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9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428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3459515"/>
            <a:ext cx="7632700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Here are a few facts about some materials…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Materials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We use wood, metal, plastic, glass and fabric to make most </a:t>
            </a:r>
            <a:br>
              <a:rPr lang="en-GB" altLang="en-US" dirty="0"/>
            </a:br>
            <a:r>
              <a:rPr lang="en-GB" altLang="en-US" dirty="0"/>
              <a:t>everyday objects.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344942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Different materials have different properties.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2898939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Materials can be natural or man-made.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4979" y="4627331"/>
            <a:ext cx="1742559" cy="12590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62260">
            <a:off x="3267556" y="4192988"/>
            <a:ext cx="658259" cy="2015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49696">
            <a:off x="4315072" y="4832889"/>
            <a:ext cx="1701080" cy="8698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9961" y="4535295"/>
            <a:ext cx="1510777" cy="144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Wood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Wood is a natural material. It comes from trees.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10427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wood are: 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20601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Wood is used as it can be carved in to any shape, is strong and has a very nice appearance.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furniture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boats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instruments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612566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paper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4606" y="4717280"/>
            <a:ext cx="1712145" cy="108463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4668" flipH="1">
            <a:off x="4802383" y="4350507"/>
            <a:ext cx="1681006" cy="17350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3645" y="4810617"/>
            <a:ext cx="2390972" cy="115985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430" y="4650674"/>
            <a:ext cx="1552267" cy="147973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82646" y="179460"/>
            <a:ext cx="1461353" cy="6298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485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1" y="1558043"/>
            <a:ext cx="7632700" cy="4286524"/>
          </a:xfrm>
          <a:prstGeom prst="flowChartProcess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wood</a:t>
            </a:r>
          </a:p>
        </p:txBody>
      </p:sp>
    </p:spTree>
    <p:extLst>
      <p:ext uri="{BB962C8B-B14F-4D97-AF65-F5344CB8AC3E}">
        <p14:creationId xmlns:p14="http://schemas.microsoft.com/office/powerpoint/2010/main" val="2954903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Fabric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Fabric comes from plants and animals.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10427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fabric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20601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Fabric is used as it is very light, warm, soft and </a:t>
            </a:r>
            <a:br>
              <a:rPr lang="en-GB" altLang="en-US" dirty="0"/>
            </a:br>
            <a:r>
              <a:rPr lang="en-GB" altLang="en-US" dirty="0"/>
              <a:t>quite easy to produce and sew.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curtains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clothes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towels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59836">
            <a:off x="2790432" y="4344946"/>
            <a:ext cx="1641971" cy="16208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3036" y="4619781"/>
            <a:ext cx="1777710" cy="108473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74459" y="4350513"/>
            <a:ext cx="2471651" cy="16232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16241" flipH="1">
            <a:off x="6957601" y="672756"/>
            <a:ext cx="2325999" cy="22939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6697" y="2726148"/>
            <a:ext cx="2377303" cy="34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29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wool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0885" y="1558044"/>
            <a:ext cx="7632700" cy="429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717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Plastic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Plastics are man-made, mostly from oil.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10427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plastic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20601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Plastic is used as it can be made to be flexible, hard, rough or smooth. It is also very cheap to produce and easily washable.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balls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bottles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472724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carrier bags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0133" y="4392817"/>
            <a:ext cx="1461224" cy="14910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61973">
            <a:off x="3367369" y="4282705"/>
            <a:ext cx="692721" cy="17112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70985" y="4072451"/>
            <a:ext cx="1019541" cy="23525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71548" y="618077"/>
            <a:ext cx="1374900" cy="57590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3475" y="304826"/>
            <a:ext cx="1915523" cy="170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4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plastic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1" y="1558042"/>
            <a:ext cx="7632700" cy="42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384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Metal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Metals are made from rocks. The rocks are dug up and taken to a factory where they are heated and </a:t>
            </a:r>
            <a:r>
              <a:rPr lang="en-GB" altLang="en-US"/>
              <a:t>processed into </a:t>
            </a:r>
            <a:r>
              <a:rPr lang="en-GB" altLang="en-US" dirty="0"/>
              <a:t>metal.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347913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metal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573911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Metal is used as it is strong, hard, smooth and easily washable.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807850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jewellery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807850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cutlery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807850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cars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21426">
            <a:off x="1226373" y="4623168"/>
            <a:ext cx="960585" cy="10557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04655">
            <a:off x="2265502" y="4664276"/>
            <a:ext cx="2011624" cy="10768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1608" y="4528865"/>
            <a:ext cx="2217895" cy="13477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444065" y="2751199"/>
            <a:ext cx="6310476" cy="108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91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metal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1" y="1558044"/>
            <a:ext cx="7632700" cy="429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650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Glass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5068" y="1513946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Glass is made from very fine sand. It is heated until it melts.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068" y="2052364"/>
            <a:ext cx="737328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A few things made from glass are: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15068" y="3278362"/>
            <a:ext cx="737328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/>
              <a:t>Glass is used as it is strong, hard, smooth, easily washable </a:t>
            </a:r>
            <a:br>
              <a:rPr lang="en-GB" altLang="en-US" dirty="0"/>
            </a:br>
            <a:r>
              <a:rPr lang="en-GB" altLang="en-US" dirty="0"/>
              <a:t>and transparent.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5068" y="2512301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bottles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78052" y="2512301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light bulbs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41035" y="2512301"/>
            <a:ext cx="1671355" cy="495108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glasses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4645986" y="2318039"/>
            <a:ext cx="7805912" cy="11901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98280">
            <a:off x="949223" y="4542030"/>
            <a:ext cx="1996226" cy="11088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77624">
            <a:off x="3015138" y="4424526"/>
            <a:ext cx="909250" cy="14306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6474" y="4794250"/>
            <a:ext cx="1965916" cy="71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2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1" y="728494"/>
            <a:ext cx="7632700" cy="628966"/>
          </a:xfrm>
          <a:prstGeom prst="rect">
            <a:avLst/>
          </a:prstGeom>
          <a:solidFill>
            <a:srgbClr val="EE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563738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glass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1" y="1558042"/>
            <a:ext cx="7632700" cy="4286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678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9A5E9-F9C3-4238-B5C5-68DFDC19F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263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184</TotalTime>
  <Words>280</Words>
  <Application>Microsoft Office PowerPoint</Application>
  <PresentationFormat>On-screen Show (4:3)</PresentationFormat>
  <Paragraphs>46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Twinkl</vt:lpstr>
      <vt:lpstr>Office Theme</vt:lpstr>
      <vt:lpstr>PowerPoint Presentation</vt:lpstr>
      <vt:lpstr>Materials</vt:lpstr>
      <vt:lpstr>Wood</vt:lpstr>
      <vt:lpstr>wood</vt:lpstr>
      <vt:lpstr>Fabric</vt:lpstr>
      <vt:lpstr>wool</vt:lpstr>
      <vt:lpstr>Plastic</vt:lpstr>
      <vt:lpstr>plastic</vt:lpstr>
      <vt:lpstr>Metal</vt:lpstr>
      <vt:lpstr>metal</vt:lpstr>
      <vt:lpstr>Glass</vt:lpstr>
      <vt:lpstr>glass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Federica Zanusso</dc:creator>
  <cp:lastModifiedBy>Caroline Smith</cp:lastModifiedBy>
  <cp:revision>18</cp:revision>
  <dcterms:created xsi:type="dcterms:W3CDTF">2019-06-04T01:46:54Z</dcterms:created>
  <dcterms:modified xsi:type="dcterms:W3CDTF">2021-01-26T16:32:29Z</dcterms:modified>
</cp:coreProperties>
</file>