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7" r:id="rId5"/>
    <p:sldId id="258" r:id="rId6"/>
    <p:sldId id="259" r:id="rId7"/>
    <p:sldId id="260" r:id="rId8"/>
    <p:sldId id="261" r:id="rId9"/>
    <p:sldId id="270" r:id="rId10"/>
    <p:sldId id="271" r:id="rId11"/>
    <p:sldId id="263" r:id="rId12"/>
    <p:sldId id="266" r:id="rId13"/>
    <p:sldId id="269" r:id="rId14"/>
    <p:sldId id="264"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youtu.be/zisXE4KlLAI"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week-1-number-multiplication-and-divisio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a:t>
            </a:r>
            <a:r>
              <a:rPr lang="en-GB" smtClean="0"/>
              <a:t>4</a:t>
            </a:r>
            <a:r>
              <a:rPr lang="en-GB" baseline="30000" smtClean="0"/>
              <a:t>th</a:t>
            </a:r>
            <a:r>
              <a:rPr lang="en-GB"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531" y="686401"/>
            <a:ext cx="10515600" cy="1325563"/>
          </a:xfrm>
        </p:spPr>
        <p:txBody>
          <a:bodyPr>
            <a:normAutofit fontScale="90000"/>
          </a:bodyPr>
          <a:lstStyle/>
          <a:p>
            <a:r>
              <a:rPr lang="en-GB" dirty="0" smtClean="0"/>
              <a:t>Today we would like you to have your worship time in the morning so you don’t need to look at a screen this afternoon.</a:t>
            </a:r>
            <a:endParaRPr lang="en-GB" dirty="0"/>
          </a:p>
        </p:txBody>
      </p:sp>
      <p:sp>
        <p:nvSpPr>
          <p:cNvPr id="3" name="Content Placeholder 2"/>
          <p:cNvSpPr>
            <a:spLocks noGrp="1"/>
          </p:cNvSpPr>
          <p:nvPr>
            <p:ph idx="1"/>
          </p:nvPr>
        </p:nvSpPr>
        <p:spPr/>
        <p:txBody>
          <a:bodyPr/>
          <a:lstStyle/>
          <a:p>
            <a:endParaRPr lang="en-GB" dirty="0" smtClean="0"/>
          </a:p>
          <a:p>
            <a:endParaRPr lang="en-GB" dirty="0"/>
          </a:p>
          <a:p>
            <a:pPr marL="0" indent="0">
              <a:buNone/>
            </a:pPr>
            <a:r>
              <a:rPr lang="en-GB" dirty="0" smtClean="0"/>
              <a:t>The link to the worship time is </a:t>
            </a:r>
          </a:p>
          <a:p>
            <a:pPr marL="0" indent="0">
              <a:buNone/>
            </a:pPr>
            <a:endParaRPr lang="en-GB" dirty="0"/>
          </a:p>
          <a:p>
            <a:pPr marL="0" indent="0">
              <a:buNone/>
            </a:pPr>
            <a:r>
              <a:rPr lang="en-GB" dirty="0">
                <a:hlinkClick r:id="rId2"/>
              </a:rPr>
              <a:t>https://</a:t>
            </a:r>
            <a:r>
              <a:rPr lang="en-GB" dirty="0" smtClean="0">
                <a:hlinkClick r:id="rId2"/>
              </a:rPr>
              <a:t>youtu.be/zisXE4KlLAI</a:t>
            </a:r>
            <a:endParaRPr lang="en-GB" dirty="0" smtClean="0"/>
          </a:p>
          <a:p>
            <a:pPr marL="0" indent="0">
              <a:buNone/>
            </a:pPr>
            <a:endParaRPr lang="en-GB" dirty="0"/>
          </a:p>
        </p:txBody>
      </p:sp>
      <p:pic>
        <p:nvPicPr>
          <p:cNvPr id="1026" name="Picture 2" descr="Worship – The Bridge Churc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8767" y="4295060"/>
            <a:ext cx="3689607" cy="1563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572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job for Jordan</a:t>
            </a:r>
            <a:br>
              <a:rPr lang="en-GB" sz="3200" b="1" dirty="0" smtClean="0"/>
            </a:br>
            <a:r>
              <a:rPr lang="en-GB" sz="3200" b="1" dirty="0"/>
              <a:t/>
            </a:r>
            <a:br>
              <a:rPr lang="en-GB" sz="3200" b="1" dirty="0"/>
            </a:br>
            <a:r>
              <a:rPr lang="en-GB" sz="3200" b="1" dirty="0" smtClean="0"/>
              <a:t>Yellow book – In the park</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‘Multiplying using the x symbol’ </a:t>
            </a:r>
            <a:r>
              <a:rPr lang="en-GB" dirty="0" smtClean="0"/>
              <a:t>(Spring – week 1)</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pic>
        <p:nvPicPr>
          <p:cNvPr id="3" name="Picture 2"/>
          <p:cNvPicPr>
            <a:picLocks noChangeAspect="1"/>
          </p:cNvPicPr>
          <p:nvPr/>
        </p:nvPicPr>
        <p:blipFill>
          <a:blip r:embed="rId2"/>
          <a:stretch>
            <a:fillRect/>
          </a:stretch>
        </p:blipFill>
        <p:spPr>
          <a:xfrm>
            <a:off x="3472765" y="1690688"/>
            <a:ext cx="4361420" cy="3437390"/>
          </a:xfrm>
          <a:prstGeom prst="rect">
            <a:avLst/>
          </a:prstGeom>
        </p:spPr>
      </p:pic>
      <p:sp>
        <p:nvSpPr>
          <p:cNvPr id="8" name="Title 1"/>
          <p:cNvSpPr txBox="1">
            <a:spLocks/>
          </p:cNvSpPr>
          <p:nvPr/>
        </p:nvSpPr>
        <p:spPr>
          <a:xfrm>
            <a:off x="949411" y="5287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Have a screen </a:t>
            </a:r>
            <a:r>
              <a:rPr lang="en-GB" smtClean="0"/>
              <a:t>free afternoon!</a:t>
            </a:r>
            <a:endParaRPr lang="en-GB" dirty="0"/>
          </a:p>
        </p:txBody>
      </p:sp>
    </p:spTree>
    <p:extLst>
      <p:ext uri="{BB962C8B-B14F-4D97-AF65-F5344CB8AC3E}">
        <p14:creationId xmlns:p14="http://schemas.microsoft.com/office/powerpoint/2010/main" val="38880023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the school website is a list of suggested activities.</a:t>
            </a:r>
            <a:endParaRPr lang="en-GB" dirty="0"/>
          </a:p>
        </p:txBody>
      </p:sp>
      <p:pic>
        <p:nvPicPr>
          <p:cNvPr id="4" name="Picture 3"/>
          <p:cNvPicPr>
            <a:picLocks noChangeAspect="1"/>
          </p:cNvPicPr>
          <p:nvPr/>
        </p:nvPicPr>
        <p:blipFill>
          <a:blip r:embed="rId2"/>
          <a:stretch>
            <a:fillRect/>
          </a:stretch>
        </p:blipFill>
        <p:spPr>
          <a:xfrm>
            <a:off x="838200" y="2290119"/>
            <a:ext cx="4985910" cy="3361038"/>
          </a:xfrm>
          <a:prstGeom prst="rect">
            <a:avLst/>
          </a:prstGeom>
        </p:spPr>
      </p:pic>
      <p:pic>
        <p:nvPicPr>
          <p:cNvPr id="5" name="Picture 4"/>
          <p:cNvPicPr>
            <a:picLocks noChangeAspect="1"/>
          </p:cNvPicPr>
          <p:nvPr/>
        </p:nvPicPr>
        <p:blipFill>
          <a:blip r:embed="rId3"/>
          <a:stretch>
            <a:fillRect/>
          </a:stretch>
        </p:blipFill>
        <p:spPr>
          <a:xfrm>
            <a:off x="6937591" y="1926110"/>
            <a:ext cx="3589979" cy="3725047"/>
          </a:xfrm>
          <a:prstGeom prst="rect">
            <a:avLst/>
          </a:prstGeom>
        </p:spPr>
      </p:pic>
      <p:sp>
        <p:nvSpPr>
          <p:cNvPr id="6" name="Oval 5"/>
          <p:cNvSpPr/>
          <p:nvPr/>
        </p:nvSpPr>
        <p:spPr>
          <a:xfrm>
            <a:off x="6417276" y="4898038"/>
            <a:ext cx="3023286" cy="988541"/>
          </a:xfrm>
          <a:prstGeom prst="ellipse">
            <a:avLst/>
          </a:prstGeom>
          <a:noFill/>
          <a:ln w="57150">
            <a:solidFill>
              <a:srgbClr val="FFC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0" name="Right Arrow 9"/>
          <p:cNvSpPr/>
          <p:nvPr/>
        </p:nvSpPr>
        <p:spPr>
          <a:xfrm rot="7971552">
            <a:off x="9544791" y="4839316"/>
            <a:ext cx="1298010" cy="221560"/>
          </a:xfrm>
          <a:prstGeom prst="rightArrow">
            <a:avLst/>
          </a:prstGeom>
          <a:solidFill>
            <a:srgbClr val="FFFF00"/>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466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432</TotalTime>
  <Words>532</Words>
  <Application>Microsoft Office PowerPoint</Application>
  <PresentationFormat>Widescreen</PresentationFormat>
  <Paragraphs>74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Home Learning  Thursday 4th February</vt:lpstr>
      <vt:lpstr>Start with a story</vt:lpstr>
      <vt:lpstr>Today we would like you to have your worship time in the morning so you don’t need to look at a screen this afternoon.</vt:lpstr>
      <vt:lpstr> English -  Spellings  1. Spelling Quiz  2. The ‘Big 5’</vt:lpstr>
      <vt:lpstr> English  Grey Book – A job for Jordan  Yellow book – In the park</vt:lpstr>
      <vt:lpstr>Take a break!</vt:lpstr>
      <vt:lpstr>Maths</vt:lpstr>
      <vt:lpstr>Have another break!</vt:lpstr>
      <vt:lpstr>Afternoon Lessons</vt:lpstr>
      <vt:lpstr>On the school website is a list of suggested activities.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54</cp:revision>
  <dcterms:created xsi:type="dcterms:W3CDTF">2021-01-06T10:35:23Z</dcterms:created>
  <dcterms:modified xsi:type="dcterms:W3CDTF">2021-02-03T10:06:48Z</dcterms:modified>
</cp:coreProperties>
</file>