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1/13/2021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ee</a:t>
            </a:r>
            <a:r>
              <a:rPr lang="en-US" sz="5000" dirty="0" smtClean="0"/>
              <a:t> </a:t>
            </a:r>
            <a:r>
              <a:rPr lang="en-US" sz="5000" dirty="0"/>
              <a:t>sound</a:t>
            </a:r>
          </a:p>
          <a:p>
            <a:pPr algn="ctr"/>
            <a:endParaRPr lang="en-GB" sz="5000" dirty="0"/>
          </a:p>
          <a:p>
            <a:pPr algn="ctr"/>
            <a:r>
              <a:rPr lang="en-US" sz="5000" dirty="0" err="1" smtClean="0">
                <a:solidFill>
                  <a:srgbClr val="FF0000"/>
                </a:solidFill>
              </a:rPr>
              <a:t>ee</a:t>
            </a:r>
            <a:r>
              <a:rPr lang="en-US" sz="5000" dirty="0" smtClean="0"/>
              <a:t> – what can you see?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seen</a:t>
            </a:r>
            <a:r>
              <a:rPr lang="en-GB" sz="5000" dirty="0"/>
              <a:t>					2. </a:t>
            </a:r>
            <a:r>
              <a:rPr lang="en-GB" sz="5000" dirty="0" err="1" smtClean="0"/>
              <a:t>sene</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seen</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nead</a:t>
            </a:r>
            <a:r>
              <a:rPr lang="en-GB" sz="5000" dirty="0"/>
              <a:t>					2. </a:t>
            </a:r>
            <a:r>
              <a:rPr lang="en-GB" sz="5000" dirty="0" smtClean="0"/>
              <a:t>need</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need</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thre</a:t>
            </a:r>
            <a:r>
              <a:rPr lang="en-GB" sz="5000" dirty="0"/>
              <a:t>					2. </a:t>
            </a:r>
            <a:r>
              <a:rPr lang="en-GB" sz="5000" dirty="0" smtClean="0"/>
              <a:t>three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three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green</a:t>
            </a:r>
            <a:r>
              <a:rPr lang="en-GB" sz="5000" dirty="0"/>
              <a:t>					2. </a:t>
            </a:r>
            <a:r>
              <a:rPr lang="en-GB" sz="5000" dirty="0" err="1" smtClean="0"/>
              <a:t>grene</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green</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feal</a:t>
            </a:r>
            <a:r>
              <a:rPr lang="en-GB" sz="5000" dirty="0"/>
              <a:t>					2. </a:t>
            </a:r>
            <a:r>
              <a:rPr lang="en-GB" sz="5000" dirty="0" smtClean="0"/>
              <a:t>feel</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feel</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smtClean="0"/>
              <a:t>three</a:t>
            </a:r>
            <a:endParaRPr lang="en-GB" sz="3200" dirty="0"/>
          </a:p>
          <a:p>
            <a:endParaRPr lang="en-GB" sz="3200" dirty="0"/>
          </a:p>
          <a:p>
            <a:r>
              <a:rPr lang="en-GB" sz="3200" dirty="0" smtClean="0"/>
              <a:t>I was so hungry last night, I devoured three pieces of beans on toast.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215</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7</cp:revision>
  <dcterms:created xsi:type="dcterms:W3CDTF">2021-01-05T14:41:42Z</dcterms:created>
  <dcterms:modified xsi:type="dcterms:W3CDTF">2021-01-13T12:53:24Z</dcterms:modified>
</cp:coreProperties>
</file>