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11"/>
  </p:notesMasterIdLst>
  <p:sldIdLst>
    <p:sldId id="256" r:id="rId4"/>
    <p:sldId id="257" r:id="rId5"/>
    <p:sldId id="282" r:id="rId6"/>
    <p:sldId id="273" r:id="rId7"/>
    <p:sldId id="280" r:id="rId8"/>
    <p:sldId id="297" r:id="rId9"/>
    <p:sldId id="28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69" autoAdjust="0"/>
    <p:restoredTop sz="94660"/>
  </p:normalViewPr>
  <p:slideViewPr>
    <p:cSldViewPr snapToGrid="0">
      <p:cViewPr varScale="1">
        <p:scale>
          <a:sx n="85" d="100"/>
          <a:sy n="85" d="100"/>
        </p:scale>
        <p:origin x="13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tableStyles" Target="tableStyle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9FBA02-CDF2-4DC3-ADFC-1AAF159BE5C3}" type="datetimeFigureOut">
              <a:rPr lang="en-GB" smtClean="0"/>
              <a:t>09/02/2021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4EBDD5-78AB-495E-9BFC-2358836B856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246838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6EEE4D-0BE6-4BF9-A5C3-2245E9733CE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6517CA8-93D1-48CE-95C2-272BB2F2712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6D61AEA-CD95-407C-A396-2C1C0E055B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5FE7C-8497-4BAB-91D9-110CB80B1173}" type="datetimeFigureOut">
              <a:rPr lang="en-GB" smtClean="0"/>
              <a:t>09/02/2021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E5841B-C2AB-40D1-9C4D-713C031F91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89FA30-E50C-4582-93A3-287F7BCE80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45477-5785-4ACB-B678-3BD0ED4072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50443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6C886D-263E-4EBF-A314-A8F347AC0F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D210CE3-A6EF-4703-B1FB-B9243469088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0692D5-3277-42D9-80BE-949313219E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5FE7C-8497-4BAB-91D9-110CB80B1173}" type="datetimeFigureOut">
              <a:rPr lang="en-GB" smtClean="0"/>
              <a:t>09/02/2021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36475E4-EFDA-4DE0-839C-A0F97ED676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D9295A-68D5-412C-9B54-552717A8DD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45477-5785-4ACB-B678-3BD0ED4072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587567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734AF27-AB4D-4676-97C5-531F8E98B15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32DB9F9-0F3F-45D5-92CF-3013E5458DA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30745B-AB13-4E66-A4F0-4D34D466C6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5FE7C-8497-4BAB-91D9-110CB80B1173}" type="datetimeFigureOut">
              <a:rPr lang="en-GB" smtClean="0"/>
              <a:t>09/02/2021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8FB875B-9E38-48AF-A289-44C82541E3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DD018F9-1F78-4694-8B98-96CE088BDF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45477-5785-4ACB-B678-3BD0ED4072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4246270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070436-2A77-4974-8787-E052A86259F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8E4D844-B70E-42DA-95B2-BBF96F460EB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09340-370D-4699-9292-7D1B3489483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4183FEC-DA6E-402C-8941-A9F380D2F2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9D5CE0-4244-4D70-AFDA-54BA80D162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ABB6C3C-C3F2-42E6-AF64-9AC4B89545D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568551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E70711-037F-4AC9-8B05-530D456615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DE3BB7C-EE5C-4258-B997-22F21FBB07F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6EA5FA-1FFD-474E-B35D-5B1CF76015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6DB2A3-8AF8-44EE-B12C-B93837E960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767E50-D2D5-412F-852A-3266FCB299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AB9168-E6BB-42C7-867F-BE95B327E7E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829176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55EBC4-C4C7-4B2B-9296-D7EB4BD7B3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1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49289A-EF5E-4635-86FF-356DE75C63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1" y="4589464"/>
            <a:ext cx="105156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38D44E5-56D2-4499-950D-248FD9ABB0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BADAE49-8420-4365-8862-85A681401B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10D5016-D1DF-43A4-90F0-C2B52097DD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28A2A6-B452-414E-878D-94DF1766A1C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5499644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FC65F6-C600-41B6-BBEF-A0094856AF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5AF45D5-AEA3-4991-B345-8409CBFFCE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914400" y="1981200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D040789-CC69-4E38-8D12-6E11FABB636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97600" y="1981200"/>
            <a:ext cx="508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4EB0C3-6128-4203-9CB0-2B62F7470F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3B6547A-D922-491D-8DD4-70BF5E44D1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564B658-6C05-42DD-B8E3-65AE2E56B3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E3355F8-9F16-4579-A6AD-3A5B00845E1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142143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A3FEEB-F8E4-40BB-865A-700E07D9D3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7" y="365126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2361BDC-CD56-4462-8C8F-6CA8DE1A84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40318" y="1681163"/>
            <a:ext cx="5158316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940CA36-4CB2-4FE2-BD43-0CB79B3E9D7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40318" y="2505075"/>
            <a:ext cx="5158316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5C2058F-51A2-419C-8C0E-929C309F58B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71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0B12878-51FA-4934-9698-CE396E08F0A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71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42D97CD-2CE5-46FA-8376-A1BD077862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D3E8542-6344-4D5D-BE19-0BEE5333BE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A57CE46-55CE-4AC9-BE0B-75F37ABB87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ACC8E9-BAF8-4B2A-942C-8350B18323FC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522710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995E6D-380C-4CDA-A277-73CBAFCFE4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9351387-E4E1-4AA5-BD45-8640F77FB4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9038CAC-2926-44AA-8AB4-3D709D822F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1B325C9-7AF0-4AF6-9752-9A1D55F8D4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D91750-A030-4D96-BC8D-E28EDF33803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1504547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6A2240B-A512-4450-8B80-6A0AA6CFF8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A58BA8A-C0A0-4695-911E-C63EBF1D1F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8C4DDC-13AF-440A-A6FA-57303B6DB6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C1CC8F-1091-4D9C-A3B5-B1A79D8BAD9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2522806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AD478D-4938-441A-B35B-63D66DDBD2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04CC5D-24F3-4106-898A-7D86A1EE771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84FD277-19C0-43C7-A565-2082A3B4E01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E428C91-4D21-4298-A72D-D48D929731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E379CA-7D9D-467D-9499-F4020C76EF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D70BD98-3B13-48B8-AEA8-01AEB344AB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5768A0-0838-4DC2-A032-B37486931219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0892121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7FC0F0-AFFE-4AFA-A10C-80CA949624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F6B2EC-DC3B-44BD-A4C7-0A2222BAD81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3294296-C308-47A3-9E2B-3C3EDB49FC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5FE7C-8497-4BAB-91D9-110CB80B1173}" type="datetimeFigureOut">
              <a:rPr lang="en-GB" smtClean="0"/>
              <a:t>09/02/2021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B60532-D80C-4B12-975E-F0671D258E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A04187-742D-4AB0-97D2-A37339C14A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45477-5785-4ACB-B678-3BD0ED4072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77684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19E288-507C-4481-877E-5718F6205D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40318" y="457200"/>
            <a:ext cx="393276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6123373-9B6C-47A1-9C8A-F543D7DA9AD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717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DFA2DA4-C878-4E19-A5A7-6069528AA80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40318" y="2057400"/>
            <a:ext cx="393276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F13DF8-64F2-4BB5-B0CE-0F69714F3D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6212E6E-93CF-4725-8500-697A64C68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5F4212-B685-4335-95F2-09A74D492F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36812E-D8B9-4542-8FDA-7B5EFBC815D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62924629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2032D6-84F0-4F1B-891B-4B73B85E30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A1FB4BC-103E-4156-A690-ED66C2ECBE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0EA4B2-EA27-43C5-88BD-C1421E2A5E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133C51-D7B2-4313-8743-C2B5BA9B44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7CC78B-7582-4A86-8C92-B0351E0A6C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F15FCB-A929-4780-8353-FA3EA425F06F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37147217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61A6E23-4C4F-46CF-B986-50DCBAE1213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686800" y="609600"/>
            <a:ext cx="2590800" cy="54864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4357782-35A4-4EBE-B3B9-E1C979309A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9200" cy="5486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431783-0CC4-41A2-82C5-5BC278FE5F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1CF2A6-51F2-4D55-870D-4DB5AB4B37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B31CD9-940C-4BEF-BC78-AA18125795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69F1BDA-9C4C-4956-A9E9-6A571BD8411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915716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C902F6-6829-4AA3-8C2C-AC1B057AB94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7DF5C0C-157D-4BDD-A2FC-8C1CC2461A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5CEF6F-81AD-426B-B032-2741FB4816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32FE6-FADB-4A66-99BD-5D28C48CA045}" type="datetimeFigureOut">
              <a:rPr lang="en-US" smtClean="0"/>
              <a:t>2/9/2021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66CEFFB-8B7B-4B57-951D-4C6F84F34B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DBF372-D267-4EE1-9DBE-F95D6F57EF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F3B91-A4CC-420C-81E6-F653A4515D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143613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461151-6F7D-4691-8C74-633686319B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EB27CA8-2F7D-4AB4-B5A6-A9EEFE9456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8BDFFB3-CA03-4C99-BFEB-3836182911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32FE6-FADB-4A66-99BD-5D28C48CA045}" type="datetimeFigureOut">
              <a:rPr lang="en-US" smtClean="0"/>
              <a:t>2/9/2021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2A9FA97-F47F-4EA6-A172-1E61EDCA71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3E788D-1036-48EF-9BCD-40C3D96FBB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F3B91-A4CC-420C-81E6-F653A4515D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289994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63EB27-FE93-42CC-A692-3568C1B716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499ED2-D2FB-460D-9AF7-355C1DE57A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A5F9448-1684-4A13-BA8F-1E86B7686C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32FE6-FADB-4A66-99BD-5D28C48CA045}" type="datetimeFigureOut">
              <a:rPr lang="en-US" smtClean="0"/>
              <a:t>2/9/2021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18D45C6-07DA-42CB-819D-A5E3441EA0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32E9BE-BB41-4E8B-9292-CD19A9B475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F3B91-A4CC-420C-81E6-F653A4515D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521709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52EE40-B956-461A-97BB-2315AA8353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7A0DBE7-3A98-4D7D-85CD-D01D71C69B6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C8DDBA-EE67-4CCA-BBD1-6F4050EF9E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D05B4AE-59D4-4835-A19D-F0A680F0DD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32FE6-FADB-4A66-99BD-5D28C48CA045}" type="datetimeFigureOut">
              <a:rPr lang="en-US" smtClean="0"/>
              <a:t>2/9/2021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E2AE83-8C9E-4666-B663-793D6CD785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11B7A7-A2B8-40D7-A346-EE057F118C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F3B91-A4CC-420C-81E6-F653A4515D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54722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AEC0E0-337B-4572-992F-398960E029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C585970-23A0-48B6-AE85-C747D0FE0C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1DDFA80-05A3-4FFA-8FA7-CF3596829E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E61BCC1-1520-4A62-932D-C8EDD849CC5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86F801D-C0E7-4E98-A916-2FC3A98DC83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D311C04-EA76-4C5A-9A7B-B6AA41F6F5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32FE6-FADB-4A66-99BD-5D28C48CA045}" type="datetimeFigureOut">
              <a:rPr lang="en-US" smtClean="0"/>
              <a:t>2/9/2021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E21A70C-FCA7-4B05-B8EE-38BDBC535B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CA576F-5650-4F5A-A898-2CFB0AF61B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F3B91-A4CC-420C-81E6-F653A4515D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70859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FBE11C-DE1F-4E49-A356-AEA09768A8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F6F41A2-09BA-4889-B206-BA2B8D707E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32FE6-FADB-4A66-99BD-5D28C48CA045}" type="datetimeFigureOut">
              <a:rPr lang="en-US" smtClean="0"/>
              <a:t>2/9/2021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C0AAAAB-F10B-4B8A-8510-0B6FFCB3E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BE65C51-5A96-4BEB-A47B-643E90448F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F3B91-A4CC-420C-81E6-F653A4515D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304194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22E3B44-FF88-4B16-A614-60BBBD24FD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32FE6-FADB-4A66-99BD-5D28C48CA045}" type="datetimeFigureOut">
              <a:rPr lang="en-US" smtClean="0"/>
              <a:t>2/9/2021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A3EF39C-9C41-43F0-A610-E2F60893F5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B86E13-BC90-4576-B469-F6885C0E43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F3B91-A4CC-420C-81E6-F653A4515D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3499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D20E7D-8C81-4541-BB1A-C5F7354509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74C6F1-23F2-42E8-9537-B3C68DCDEB6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93F4664-BA3D-4611-AC1E-FC74791D66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5FE7C-8497-4BAB-91D9-110CB80B1173}" type="datetimeFigureOut">
              <a:rPr lang="en-GB" smtClean="0"/>
              <a:t>09/02/2021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1A8030-514C-4A1D-AB1A-C5834BF949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1606DE-F064-4DC1-90FF-508FAD7C9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45477-5785-4ACB-B678-3BD0ED4072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1952023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F34B08-1018-406C-B656-C818733C70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1046AB-4C9F-4067-BA01-8FC6186AC30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6D7972-0CC7-48B6-8B9B-B2C0D2F758A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310EBC0-FA98-49FF-AD40-E23DF7DFF5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32FE6-FADB-4A66-99BD-5D28C48CA045}" type="datetimeFigureOut">
              <a:rPr lang="en-US" smtClean="0"/>
              <a:t>2/9/2021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137F005-F73A-4F83-B9DA-D461C8F9C0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82F1200-6C7A-4CA3-B5E0-55D14F330D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F3B91-A4CC-420C-81E6-F653A4515D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9020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69EE91-4A02-4054-9B1E-6CC2970510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5A50123-9485-4890-BBAF-D643D3506B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988734A-8A40-4D78-B09A-3760DE5AE9D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39FDCA6-54B4-4AF1-BAE3-ABEE184A4A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32FE6-FADB-4A66-99BD-5D28C48CA045}" type="datetimeFigureOut">
              <a:rPr lang="en-US" smtClean="0"/>
              <a:t>2/9/2021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7175FF8-9D57-4EC0-A071-0A09202AE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69366D-E511-4ECD-87A8-605F7B6C10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F3B91-A4CC-420C-81E6-F653A4515D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3633126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43124B-7B98-4920-90F3-2FBF19F6CE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BCA1C67-0EE9-4284-BF23-0E529848170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D33A4B-562A-4CE6-9C0F-DDB99E9779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32FE6-FADB-4A66-99BD-5D28C48CA045}" type="datetimeFigureOut">
              <a:rPr lang="en-US" smtClean="0"/>
              <a:t>2/9/2021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B1095A-7CB9-4508-96AE-1B8D5FB9C0B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03ED45B-9FE3-4BC3-A8CD-C529352A26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F3B91-A4CC-420C-81E6-F653A4515D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532505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EA24926-32B2-42D4-BD57-5DC2B7BBB11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1EC7493-ABC6-468B-BED0-262422B9C6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082464-DC1B-4CE2-A816-D2F627B3AA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B32FE6-FADB-4A66-99BD-5D28C48CA045}" type="datetimeFigureOut">
              <a:rPr lang="en-US" smtClean="0"/>
              <a:t>2/9/2021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0F795A-5112-481A-9499-B243D3D18C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CC7EF0E-8782-4ED6-B36F-70C5CB209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8F3B91-A4CC-420C-81E6-F653A4515D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8138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F56208-B448-4B41-B386-9333F1D8CE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390BFE-60CF-4588-8411-1FC57BCB6CE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386A0F-171A-4D21-BB5D-C44BE22C95F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D87A6E-D990-4BA3-B992-E8B631FDD3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5FE7C-8497-4BAB-91D9-110CB80B1173}" type="datetimeFigureOut">
              <a:rPr lang="en-GB" smtClean="0"/>
              <a:t>09/02/2021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DD0AF72-6F0E-41A7-89AB-47A4C15E5E8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47347E-15FE-4911-AED2-4EB01ED01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45477-5785-4ACB-B678-3BD0ED4072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66909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27C137-9840-4C01-9521-B8CA927936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BBCA15-A8C6-4541-A867-7F05A9A905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0E88AA-1135-43B0-920E-0E1D4936123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EA699FF-A74C-42C5-9CF6-86920229BAC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A7333B2-476B-429D-8D5C-B8CC362AD8E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DA530CA-F5E5-4422-9B96-68683DB883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5FE7C-8497-4BAB-91D9-110CB80B1173}" type="datetimeFigureOut">
              <a:rPr lang="en-GB" smtClean="0"/>
              <a:t>09/02/2021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CA291EE-639A-47A9-828A-ACA63B7B8F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B1C904B-314F-4E23-B530-F1F59E7EE7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45477-5785-4ACB-B678-3BD0ED4072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15663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F0C33B-DF6D-48EE-963A-0F1F2A94E6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96E00FA3-FA75-4931-974C-EE16A176A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5FE7C-8497-4BAB-91D9-110CB80B1173}" type="datetimeFigureOut">
              <a:rPr lang="en-GB" smtClean="0"/>
              <a:t>09/02/2021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80CC20A-5609-4348-AA94-5B7E86D283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7CAC95A-4E35-4D1E-A7C5-9B3693C588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45477-5785-4ACB-B678-3BD0ED4072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321623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29B820F-68E3-4BA4-8034-5FD4B866A0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5FE7C-8497-4BAB-91D9-110CB80B1173}" type="datetimeFigureOut">
              <a:rPr lang="en-GB" smtClean="0"/>
              <a:t>09/02/2021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7766020-DFCA-4F73-80A7-1D60BAAE1A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A6A64D-34F9-4183-AC8E-DD32C3C444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45477-5785-4ACB-B678-3BD0ED4072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5252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BE8041-4D27-447E-84D3-AE1D200EFF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694C17-A5D1-4E6D-9F95-C2FA250C7B4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E94741-CAD9-48BF-9AF2-AFE2785FB2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4AEBC80-6477-4FC5-90F9-D9A2B95496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5FE7C-8497-4BAB-91D9-110CB80B1173}" type="datetimeFigureOut">
              <a:rPr lang="en-GB" smtClean="0"/>
              <a:t>09/02/2021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8A7E384-597F-478B-9E0B-BA2E05C2D5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987E5C5-C945-4472-B73E-6A194A176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45477-5785-4ACB-B678-3BD0ED4072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1963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6CE9B8-7932-4117-96E5-EE4F5F0632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8DD1774-B2EC-4255-B28C-DED0167F6A2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C4261FF-4108-4327-8152-0879C8AF271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3DEE242-13F2-4D44-BC0F-066C4E893C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5FE7C-8497-4BAB-91D9-110CB80B1173}" type="datetimeFigureOut">
              <a:rPr lang="en-GB" smtClean="0"/>
              <a:t>09/02/2021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30A2C5-D394-4905-A27C-8EB2795DFB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94AECA-467C-4CA8-986F-42FA4E4F63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545477-5785-4ACB-B678-3BD0ED4072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992042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5B3FEB7-1124-44C0-BC8A-13B3580ACFB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222485-A864-4FC6-B23E-60FE49034C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C46338E-024D-4D0F-BEEC-21D44C9B87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5FE7C-8497-4BAB-91D9-110CB80B1173}" type="datetimeFigureOut">
              <a:rPr lang="en-GB" smtClean="0"/>
              <a:t>09/02/2021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7856FC0-3777-4F5A-9112-9D1BF231AD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3B9D31A-EBBA-4F94-8BD9-868E290E96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545477-5785-4ACB-B678-3BD0ED40725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39532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80E68FC5-4C46-43BD-8F82-9421CFC02EF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632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6C73D479-EC1A-4401-AD6A-F533893ECD5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632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/>
              <a:t>Click to edit Master text styles</a:t>
            </a:r>
          </a:p>
          <a:p>
            <a:pPr lvl="1"/>
            <a:r>
              <a:rPr lang="en-GB" altLang="en-US"/>
              <a:t>Second level</a:t>
            </a:r>
          </a:p>
          <a:p>
            <a:pPr lvl="2"/>
            <a:r>
              <a:rPr lang="en-GB" altLang="en-US"/>
              <a:t>Third level</a:t>
            </a:r>
          </a:p>
          <a:p>
            <a:pPr lvl="3"/>
            <a:r>
              <a:rPr lang="en-GB" altLang="en-US"/>
              <a:t>Fourth level</a:t>
            </a:r>
          </a:p>
          <a:p>
            <a:pPr lvl="4"/>
            <a:r>
              <a:rPr lang="en-GB" altLang="en-US"/>
              <a:t>Fifth level</a:t>
            </a:r>
          </a:p>
        </p:txBody>
      </p:sp>
      <p:sp>
        <p:nvSpPr>
          <p:cNvPr id="1028" name="Rectangle 4">
            <a:extLst>
              <a:ext uri="{FF2B5EF4-FFF2-40B4-BE49-F238E27FC236}">
                <a16:creationId xmlns:a16="http://schemas.microsoft.com/office/drawing/2014/main" id="{8D662253-3F1E-4405-A9FE-8728B08975C6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GB" altLang="en-US"/>
          </a:p>
        </p:txBody>
      </p:sp>
      <p:sp>
        <p:nvSpPr>
          <p:cNvPr id="1029" name="Rectangle 5">
            <a:extLst>
              <a:ext uri="{FF2B5EF4-FFF2-40B4-BE49-F238E27FC236}">
                <a16:creationId xmlns:a16="http://schemas.microsoft.com/office/drawing/2014/main" id="{F0419DD2-2EC7-4B05-BAAF-786229057A66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GB" altLang="en-US"/>
          </a:p>
        </p:txBody>
      </p:sp>
      <p:sp>
        <p:nvSpPr>
          <p:cNvPr id="1030" name="Rectangle 6">
            <a:extLst>
              <a:ext uri="{FF2B5EF4-FFF2-40B4-BE49-F238E27FC236}">
                <a16:creationId xmlns:a16="http://schemas.microsoft.com/office/drawing/2014/main" id="{11D7577A-C448-4DF3-A78D-AA8D65CC2991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23CA376C-460C-4922-9FC6-6AA26098540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6560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cs typeface="Times New Roman" panose="02020603050405020304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ED2F6EB-5423-4019-9337-608AC76C82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C7751E-B6E2-4D0C-92B6-CEEE13F1596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1EC5F7-3329-45FA-B773-99A510199A7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B32FE6-FADB-4A66-99BD-5D28C48CA045}" type="datetimeFigureOut">
              <a:rPr lang="en-US" smtClean="0"/>
              <a:t>2/9/2021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9D1C83F-97E6-4BDD-8831-557996ED3B4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30FC78-7475-487F-8314-780096C3C95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8F3B91-A4CC-420C-81E6-F653A4515D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639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1.jpeg"/><Relationship Id="rId7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EGK1KkLjdQY" TargetMode="Externa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9.xml"/><Relationship Id="rId5" Type="http://schemas.openxmlformats.org/officeDocument/2006/relationships/hyperlink" Target="https://classroom.thenational.academy/lessons/how-is-igneous-rock-formed-70v66r?activity=video&amp;step=1" TargetMode="External"/><Relationship Id="rId4" Type="http://schemas.openxmlformats.org/officeDocument/2006/relationships/hyperlink" Target="https://www.youtube.com/watch?v=g93jXTUv_RQ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>
            <a:extLst>
              <a:ext uri="{FF2B5EF4-FFF2-40B4-BE49-F238E27FC236}">
                <a16:creationId xmlns:a16="http://schemas.microsoft.com/office/drawing/2014/main" id="{885C0F7C-D4FE-41A3-B1CF-200A79B6661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lum bright="54000" contrast="-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-22860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50" name="Rectangle 2">
            <a:extLst>
              <a:ext uri="{FF2B5EF4-FFF2-40B4-BE49-F238E27FC236}">
                <a16:creationId xmlns:a16="http://schemas.microsoft.com/office/drawing/2014/main" id="{A037A78B-0CC5-4F92-A4A7-959E8CC43AFA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xfrm>
            <a:off x="2057400" y="304800"/>
            <a:ext cx="7772400" cy="1143000"/>
          </a:xfrm>
        </p:spPr>
        <p:txBody>
          <a:bodyPr anchor="ctr"/>
          <a:lstStyle/>
          <a:p>
            <a:r>
              <a:rPr lang="en-GB" altLang="en-US">
                <a:latin typeface="Comic Sans MS" panose="030F0702030302020204" pitchFamily="66" charset="0"/>
              </a:rPr>
              <a:t>Rocks!</a:t>
            </a:r>
          </a:p>
        </p:txBody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ACC1A79E-9A5B-4E94-BD17-534F64E14D6E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xfrm>
            <a:off x="2667000" y="1905000"/>
            <a:ext cx="6400800" cy="1752600"/>
          </a:xfrm>
        </p:spPr>
        <p:txBody>
          <a:bodyPr/>
          <a:lstStyle/>
          <a:p>
            <a:r>
              <a:rPr lang="en-GB" altLang="en-US" sz="3200">
                <a:latin typeface="Comic Sans MS" panose="030F0702030302020204" pitchFamily="66" charset="0"/>
              </a:rPr>
              <a:t>What are they and where do they come from?</a:t>
            </a:r>
          </a:p>
        </p:txBody>
      </p:sp>
      <p:pic>
        <p:nvPicPr>
          <p:cNvPr id="2059" name="Picture 11">
            <a:extLst>
              <a:ext uri="{FF2B5EF4-FFF2-40B4-BE49-F238E27FC236}">
                <a16:creationId xmlns:a16="http://schemas.microsoft.com/office/drawing/2014/main" id="{4125F301-9B81-4FAE-AF9C-C1896CD0DD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42187" y="3429000"/>
            <a:ext cx="2525713" cy="25161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3" name="Picture 15">
            <a:extLst>
              <a:ext uri="{FF2B5EF4-FFF2-40B4-BE49-F238E27FC236}">
                <a16:creationId xmlns:a16="http://schemas.microsoft.com/office/drawing/2014/main" id="{847F8C6C-446F-4EF7-9089-D03F095C5AF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33600" y="3275013"/>
            <a:ext cx="5105400" cy="3051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64" name="Text Box 16">
            <a:extLst>
              <a:ext uri="{FF2B5EF4-FFF2-40B4-BE49-F238E27FC236}">
                <a16:creationId xmlns:a16="http://schemas.microsoft.com/office/drawing/2014/main" id="{F2510A39-74FD-4551-A340-E5E10E3C203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39000" y="0"/>
            <a:ext cx="3048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endParaRPr lang="en-US" altLang="en-US" sz="24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 autoUpdateAnimBg="0"/>
      <p:bldP spid="2051" grpId="0" build="p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:a16="http://schemas.microsoft.com/office/drawing/2014/main" id="{667BBAC2-8BDE-470B-982D-5C7125E54DC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lum bright="54000" contrast="-12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>
            <a:extLst>
              <a:ext uri="{FF2B5EF4-FFF2-40B4-BE49-F238E27FC236}">
                <a16:creationId xmlns:a16="http://schemas.microsoft.com/office/drawing/2014/main" id="{2ED30362-B71A-4D49-9033-E876E9B824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91601" y="2209800"/>
            <a:ext cx="1516063" cy="198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80" name="AutoShape 8">
            <a:extLst>
              <a:ext uri="{FF2B5EF4-FFF2-40B4-BE49-F238E27FC236}">
                <a16:creationId xmlns:a16="http://schemas.microsoft.com/office/drawing/2014/main" id="{5F22E79A-594A-4C63-9366-66EBDD2403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0" y="152400"/>
            <a:ext cx="6934200" cy="4343400"/>
          </a:xfrm>
          <a:prstGeom prst="wedgeEllipseCallout">
            <a:avLst>
              <a:gd name="adj1" fmla="val 62153"/>
              <a:gd name="adj2" fmla="val 36787"/>
            </a:avLst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altLang="en-US" sz="2800" dirty="0">
                <a:solidFill>
                  <a:srgbClr val="00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There are many different kinds of rock. They are all formed in different ways. Here are some. Do you recognise any?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GB" altLang="en-US" sz="2800" dirty="0">
                <a:solidFill>
                  <a:srgbClr val="00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We are going to learn about 3 different types of rock formations.</a:t>
            </a:r>
          </a:p>
        </p:txBody>
      </p:sp>
      <p:pic>
        <p:nvPicPr>
          <p:cNvPr id="3082" name="Picture 10">
            <a:extLst>
              <a:ext uri="{FF2B5EF4-FFF2-40B4-BE49-F238E27FC236}">
                <a16:creationId xmlns:a16="http://schemas.microsoft.com/office/drawing/2014/main" id="{CA43E68C-42CA-4353-BE0A-EF26D1E81A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6400" y="4648200"/>
            <a:ext cx="1676400" cy="1676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4" name="Picture 12">
            <a:extLst>
              <a:ext uri="{FF2B5EF4-FFF2-40B4-BE49-F238E27FC236}">
                <a16:creationId xmlns:a16="http://schemas.microsoft.com/office/drawing/2014/main" id="{53BE2D27-792D-408F-8125-59EC06971C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10000" y="4724401"/>
            <a:ext cx="1905000" cy="14255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6" name="Picture 14">
            <a:extLst>
              <a:ext uri="{FF2B5EF4-FFF2-40B4-BE49-F238E27FC236}">
                <a16:creationId xmlns:a16="http://schemas.microsoft.com/office/drawing/2014/main" id="{41FAD05B-CD9C-44D9-BF26-1079DEF532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1200" y="4648201"/>
            <a:ext cx="2000250" cy="1497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92" name="Picture 20">
            <a:extLst>
              <a:ext uri="{FF2B5EF4-FFF2-40B4-BE49-F238E27FC236}">
                <a16:creationId xmlns:a16="http://schemas.microsoft.com/office/drawing/2014/main" id="{483034C8-2D5C-43D0-8C26-272971A2BF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53400" y="4495800"/>
            <a:ext cx="1752600" cy="1752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93" name="Text Box 21">
            <a:extLst>
              <a:ext uri="{FF2B5EF4-FFF2-40B4-BE49-F238E27FC236}">
                <a16:creationId xmlns:a16="http://schemas.microsoft.com/office/drawing/2014/main" id="{4AD1F882-56AF-49EA-821C-77D3044DDD3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2600" y="6172200"/>
            <a:ext cx="1828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GB" altLang="en-US" sz="2400">
                <a:solidFill>
                  <a:srgbClr val="00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Sandstone</a:t>
            </a:r>
          </a:p>
        </p:txBody>
      </p:sp>
      <p:sp>
        <p:nvSpPr>
          <p:cNvPr id="3094" name="Text Box 22">
            <a:extLst>
              <a:ext uri="{FF2B5EF4-FFF2-40B4-BE49-F238E27FC236}">
                <a16:creationId xmlns:a16="http://schemas.microsoft.com/office/drawing/2014/main" id="{987B7F91-018E-4E41-A20F-F4406E96F0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86200" y="6172200"/>
            <a:ext cx="1828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GB" altLang="en-US" sz="2400">
                <a:solidFill>
                  <a:srgbClr val="00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Granite</a:t>
            </a:r>
          </a:p>
        </p:txBody>
      </p:sp>
      <p:sp>
        <p:nvSpPr>
          <p:cNvPr id="3095" name="Text Box 23">
            <a:extLst>
              <a:ext uri="{FF2B5EF4-FFF2-40B4-BE49-F238E27FC236}">
                <a16:creationId xmlns:a16="http://schemas.microsoft.com/office/drawing/2014/main" id="{73E402BE-8B27-4E74-B2B3-E7A569A4AF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0" y="6172200"/>
            <a:ext cx="1828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GB" altLang="en-US" sz="2400">
                <a:solidFill>
                  <a:srgbClr val="00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Slate</a:t>
            </a:r>
          </a:p>
        </p:txBody>
      </p:sp>
      <p:sp>
        <p:nvSpPr>
          <p:cNvPr id="3096" name="Text Box 24">
            <a:extLst>
              <a:ext uri="{FF2B5EF4-FFF2-40B4-BE49-F238E27FC236}">
                <a16:creationId xmlns:a16="http://schemas.microsoft.com/office/drawing/2014/main" id="{085537A9-ED79-43A9-884B-EBC640268C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82000" y="6172200"/>
            <a:ext cx="1828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GB" altLang="en-US" sz="2400">
                <a:solidFill>
                  <a:srgbClr val="000000"/>
                </a:solidFill>
                <a:latin typeface="Comic Sans MS" panose="030F0702030302020204" pitchFamily="66" charset="0"/>
                <a:cs typeface="Times New Roman" panose="02020603050405020304" pitchFamily="18" charset="0"/>
              </a:rPr>
              <a:t>Quartz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0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0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30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0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80" grpId="0" animBg="1" autoUpdateAnimBg="0"/>
      <p:bldP spid="3093" grpId="0" autoUpdateAnimBg="0"/>
      <p:bldP spid="3094" grpId="0" autoUpdateAnimBg="0"/>
      <p:bldP spid="3095" grpId="0" autoUpdateAnimBg="0"/>
      <p:bldP spid="3096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1A487AEE-4783-4CE2-9618-A64AE01D71E9}"/>
              </a:ext>
            </a:extLst>
          </p:cNvPr>
          <p:cNvSpPr/>
          <p:nvPr/>
        </p:nvSpPr>
        <p:spPr>
          <a:xfrm>
            <a:off x="3383286" y="2369181"/>
            <a:ext cx="491506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dirty="0">
                <a:latin typeface="Calibri" panose="020F0502020204030204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https://www.youtube.com/watch?v=EGK1KkLjdQY</a:t>
            </a:r>
            <a:endParaRPr lang="en-GB" dirty="0">
              <a:latin typeface="Calibri" panose="020F0502020204030204"/>
            </a:endParaRPr>
          </a:p>
          <a:p>
            <a:pPr algn="ctr"/>
            <a:endParaRPr lang="en-GB" dirty="0">
              <a:solidFill>
                <a:prstClr val="black"/>
              </a:solidFill>
              <a:latin typeface="Calibri" panose="020F0502020204030204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5976495-DE41-4308-8352-29BE3F18E3E8}"/>
              </a:ext>
            </a:extLst>
          </p:cNvPr>
          <p:cNvSpPr txBox="1"/>
          <p:nvPr/>
        </p:nvSpPr>
        <p:spPr>
          <a:xfrm>
            <a:off x="3772784" y="1477925"/>
            <a:ext cx="4136065" cy="36933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en-GB" dirty="0"/>
              <a:t>Click on the link to watch the video clip</a:t>
            </a:r>
          </a:p>
        </p:txBody>
      </p:sp>
    </p:spTree>
    <p:extLst>
      <p:ext uri="{BB962C8B-B14F-4D97-AF65-F5344CB8AC3E}">
        <p14:creationId xmlns:p14="http://schemas.microsoft.com/office/powerpoint/2010/main" val="4776286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F5794A64-406A-40C1-9B0D-062C836D70EC}"/>
              </a:ext>
            </a:extLst>
          </p:cNvPr>
          <p:cNvSpPr txBox="1"/>
          <p:nvPr/>
        </p:nvSpPr>
        <p:spPr>
          <a:xfrm>
            <a:off x="342900" y="1422400"/>
            <a:ext cx="114427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/>
              <a:t>There are 3 types of Rock…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CAFE2349-10BA-46D8-B2FA-C407CB2498B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4125591"/>
              </p:ext>
            </p:extLst>
          </p:nvPr>
        </p:nvGraphicFramePr>
        <p:xfrm>
          <a:off x="342900" y="2003975"/>
          <a:ext cx="11658600" cy="47548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886200">
                  <a:extLst>
                    <a:ext uri="{9D8B030D-6E8A-4147-A177-3AD203B41FA5}">
                      <a16:colId xmlns:a16="http://schemas.microsoft.com/office/drawing/2014/main" val="2264406330"/>
                    </a:ext>
                  </a:extLst>
                </a:gridCol>
                <a:gridCol w="3886200">
                  <a:extLst>
                    <a:ext uri="{9D8B030D-6E8A-4147-A177-3AD203B41FA5}">
                      <a16:colId xmlns:a16="http://schemas.microsoft.com/office/drawing/2014/main" val="3298174521"/>
                    </a:ext>
                  </a:extLst>
                </a:gridCol>
                <a:gridCol w="3886200">
                  <a:extLst>
                    <a:ext uri="{9D8B030D-6E8A-4147-A177-3AD203B41FA5}">
                      <a16:colId xmlns:a16="http://schemas.microsoft.com/office/drawing/2014/main" val="1197312178"/>
                    </a:ext>
                  </a:extLst>
                </a:gridCol>
              </a:tblGrid>
              <a:tr h="4625423">
                <a:tc>
                  <a:txBody>
                    <a:bodyPr/>
                    <a:lstStyle/>
                    <a:p>
                      <a:pPr algn="ctr"/>
                      <a:endParaRPr lang="en-GB" b="1" dirty="0"/>
                    </a:p>
                    <a:p>
                      <a:pPr algn="ctr"/>
                      <a:endParaRPr lang="en-GB" b="1" dirty="0"/>
                    </a:p>
                    <a:p>
                      <a:pPr algn="ctr"/>
                      <a:endParaRPr lang="en-GB" b="1" dirty="0"/>
                    </a:p>
                    <a:p>
                      <a:pPr algn="ctr"/>
                      <a:endParaRPr lang="en-GB" b="1" dirty="0"/>
                    </a:p>
                    <a:p>
                      <a:pPr algn="ctr"/>
                      <a:endParaRPr lang="en-GB" b="1" dirty="0"/>
                    </a:p>
                    <a:p>
                      <a:pPr algn="ctr"/>
                      <a:endParaRPr lang="en-GB" b="1" dirty="0"/>
                    </a:p>
                    <a:p>
                      <a:pPr algn="ctr"/>
                      <a:endParaRPr lang="en-GB" b="1" dirty="0"/>
                    </a:p>
                    <a:p>
                      <a:pPr algn="ctr"/>
                      <a:r>
                        <a:rPr lang="en-GB" b="1" dirty="0"/>
                        <a:t>Formed by molten magma or lava cooling down and solidifying.</a:t>
                      </a:r>
                    </a:p>
                    <a:p>
                      <a:pPr algn="ctr"/>
                      <a:endParaRPr lang="en-GB" b="1" dirty="0"/>
                    </a:p>
                    <a:p>
                      <a:pPr algn="ctr"/>
                      <a:r>
                        <a:rPr lang="en-GB" b="1" dirty="0">
                          <a:solidFill>
                            <a:srgbClr val="FF0000"/>
                          </a:solidFill>
                        </a:rPr>
                        <a:t>Contain crystals.</a:t>
                      </a:r>
                    </a:p>
                    <a:p>
                      <a:pPr algn="ctr"/>
                      <a:endParaRPr lang="en-GB" b="1" dirty="0"/>
                    </a:p>
                    <a:p>
                      <a:pPr algn="ctr"/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b="1" dirty="0"/>
                    </a:p>
                    <a:p>
                      <a:pPr algn="ctr"/>
                      <a:endParaRPr lang="en-GB" b="1" dirty="0"/>
                    </a:p>
                    <a:p>
                      <a:pPr algn="ctr"/>
                      <a:endParaRPr lang="en-GB" b="1" dirty="0"/>
                    </a:p>
                    <a:p>
                      <a:pPr algn="ctr"/>
                      <a:endParaRPr lang="en-GB" b="1" dirty="0"/>
                    </a:p>
                    <a:p>
                      <a:pPr algn="ctr"/>
                      <a:endParaRPr lang="en-GB" b="1" dirty="0"/>
                    </a:p>
                    <a:p>
                      <a:pPr algn="ctr"/>
                      <a:endParaRPr lang="en-GB" b="1" dirty="0"/>
                    </a:p>
                    <a:p>
                      <a:pPr algn="ctr"/>
                      <a:endParaRPr lang="en-GB" b="1" dirty="0"/>
                    </a:p>
                    <a:p>
                      <a:pPr algn="ctr"/>
                      <a:r>
                        <a:rPr lang="en-GB" b="1" dirty="0"/>
                        <a:t>Buried under the sea and compressed and compacted.</a:t>
                      </a:r>
                    </a:p>
                    <a:p>
                      <a:pPr algn="ctr"/>
                      <a:endParaRPr lang="en-GB" b="1" dirty="0"/>
                    </a:p>
                    <a:p>
                      <a:pPr algn="ctr"/>
                      <a:r>
                        <a:rPr lang="en-GB" b="1" dirty="0">
                          <a:solidFill>
                            <a:srgbClr val="FF0000"/>
                          </a:solidFill>
                        </a:rPr>
                        <a:t>Softer than igneous or metamorphic rocks.</a:t>
                      </a:r>
                    </a:p>
                    <a:p>
                      <a:pPr algn="ctr"/>
                      <a:endParaRPr lang="en-GB" b="1" dirty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GB" b="1">
                          <a:solidFill>
                            <a:srgbClr val="FF0000"/>
                          </a:solidFill>
                        </a:rPr>
                        <a:t>Have grains.</a:t>
                      </a:r>
                      <a:endParaRPr lang="en-GB" b="1" dirty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endParaRPr lang="en-GB" b="1" dirty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GB" b="1" dirty="0">
                          <a:solidFill>
                            <a:srgbClr val="FF0000"/>
                          </a:solidFill>
                        </a:rPr>
                        <a:t>Contain fossils.</a:t>
                      </a:r>
                    </a:p>
                    <a:p>
                      <a:pPr algn="ctr"/>
                      <a:endParaRPr lang="en-GB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GB" b="1" dirty="0"/>
                    </a:p>
                    <a:p>
                      <a:pPr algn="ctr"/>
                      <a:endParaRPr lang="en-GB" b="1" dirty="0"/>
                    </a:p>
                    <a:p>
                      <a:pPr algn="ctr"/>
                      <a:endParaRPr lang="en-GB" b="1" dirty="0"/>
                    </a:p>
                    <a:p>
                      <a:pPr algn="ctr"/>
                      <a:endParaRPr lang="en-GB" b="1" dirty="0"/>
                    </a:p>
                    <a:p>
                      <a:pPr algn="ctr"/>
                      <a:endParaRPr lang="en-GB" b="1" dirty="0"/>
                    </a:p>
                    <a:p>
                      <a:pPr algn="ctr"/>
                      <a:endParaRPr lang="en-GB" b="1" dirty="0"/>
                    </a:p>
                    <a:p>
                      <a:pPr algn="ctr"/>
                      <a:endParaRPr lang="en-GB" b="1" dirty="0"/>
                    </a:p>
                    <a:p>
                      <a:pPr algn="ctr"/>
                      <a:r>
                        <a:rPr lang="en-GB" b="1" dirty="0"/>
                        <a:t>Igneous or Sedimentary rocks changed by heat or pressure.</a:t>
                      </a:r>
                    </a:p>
                    <a:p>
                      <a:pPr algn="ctr"/>
                      <a:endParaRPr lang="en-GB" b="1" dirty="0"/>
                    </a:p>
                    <a:p>
                      <a:pPr algn="ctr"/>
                      <a:r>
                        <a:rPr lang="en-GB" b="1" dirty="0">
                          <a:solidFill>
                            <a:srgbClr val="FF0000"/>
                          </a:solidFill>
                        </a:rPr>
                        <a:t>Can</a:t>
                      </a:r>
                      <a:r>
                        <a:rPr lang="en-GB" b="1" baseline="0" dirty="0">
                          <a:solidFill>
                            <a:srgbClr val="FF0000"/>
                          </a:solidFill>
                        </a:rPr>
                        <a:t> have</a:t>
                      </a:r>
                      <a:r>
                        <a:rPr lang="en-GB" b="1" dirty="0">
                          <a:solidFill>
                            <a:srgbClr val="FF0000"/>
                          </a:solidFill>
                        </a:rPr>
                        <a:t> crystals.</a:t>
                      </a:r>
                    </a:p>
                    <a:p>
                      <a:pPr algn="ctr"/>
                      <a:endParaRPr lang="en-GB" b="1" dirty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GB" b="1" dirty="0">
                          <a:solidFill>
                            <a:srgbClr val="FF0000"/>
                          </a:solidFill>
                        </a:rPr>
                        <a:t>Very hard.</a:t>
                      </a:r>
                    </a:p>
                    <a:p>
                      <a:pPr algn="ctr"/>
                      <a:endParaRPr lang="en-GB" b="1" dirty="0">
                        <a:solidFill>
                          <a:srgbClr val="FF0000"/>
                        </a:solidFill>
                      </a:endParaRPr>
                    </a:p>
                    <a:p>
                      <a:pPr algn="ctr"/>
                      <a:r>
                        <a:rPr lang="en-GB" b="1" dirty="0">
                          <a:solidFill>
                            <a:srgbClr val="FF0000"/>
                          </a:solidFill>
                        </a:rPr>
                        <a:t>Have layers.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9920939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038E7669-0933-49DC-8689-E934CB19F95D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0100" y="2003975"/>
            <a:ext cx="2997200" cy="168592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1708410-A859-44E6-BEF9-5B44AF9EB83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54500" y="2003976"/>
            <a:ext cx="3651130" cy="168592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5E26C37-BA7F-496B-A257-CD26D854376E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304183" y="2003975"/>
            <a:ext cx="3390899" cy="1685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93391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95305C2B-733A-4228-82C0-031AC601D5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0688" y="1226782"/>
            <a:ext cx="8090121" cy="5227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486802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8EA4B7D1-CE09-4130-B2DE-CB05126E3DB5}"/>
              </a:ext>
            </a:extLst>
          </p:cNvPr>
          <p:cNvSpPr txBox="1"/>
          <p:nvPr/>
        </p:nvSpPr>
        <p:spPr>
          <a:xfrm>
            <a:off x="1891651" y="1395117"/>
            <a:ext cx="8374566" cy="2308324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To follow along with this demonstration ( you could choose one or both) you will need 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Starburst Sweets (about  6/7 different colours)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                  and , or 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Plain  chocolate  (about 50g)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Ø"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There are separate videos for each experiment. </a:t>
            </a:r>
          </a:p>
          <a:p>
            <a:pPr lvl="0">
              <a:defRPr/>
            </a:pPr>
            <a:r>
              <a:rPr lang="en-GB" b="1" dirty="0">
                <a:latin typeface="Calibri" panose="020F0502020204030204"/>
              </a:rPr>
              <a:t>                      </a:t>
            </a:r>
            <a:r>
              <a:rPr lang="en-GB" dirty="0">
                <a:solidFill>
                  <a:prstClr val="black"/>
                </a:solidFill>
              </a:rPr>
              <a:t>There are also written instructions in the folder.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                  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</p:txBody>
      </p:sp>
      <p:pic>
        <p:nvPicPr>
          <p:cNvPr id="1026" name="Picture 2" descr="Starbust Original Fruit Sweets, 210g: Amazon.co.uk: Grocery">
            <a:extLst>
              <a:ext uri="{FF2B5EF4-FFF2-40B4-BE49-F238E27FC236}">
                <a16:creationId xmlns:a16="http://schemas.microsoft.com/office/drawing/2014/main" id="{18C52F4A-19E8-46E1-ADA4-FFDDBB02146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836635">
            <a:off x="9552624" y="5177951"/>
            <a:ext cx="1427186" cy="15306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lain chocolate definition and meaning | Collins English Dictionary">
            <a:extLst>
              <a:ext uri="{FF2B5EF4-FFF2-40B4-BE49-F238E27FC236}">
                <a16:creationId xmlns:a16="http://schemas.microsoft.com/office/drawing/2014/main" id="{4E7E7A95-8075-40C6-8259-78EFB3B6DA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7195" y="5247873"/>
            <a:ext cx="2085155" cy="1390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41D6212-D085-4A97-A83B-52A59F271F55}"/>
              </a:ext>
            </a:extLst>
          </p:cNvPr>
          <p:cNvSpPr txBox="1"/>
          <p:nvPr/>
        </p:nvSpPr>
        <p:spPr>
          <a:xfrm>
            <a:off x="6720460" y="4466291"/>
            <a:ext cx="5380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4"/>
              </a:rPr>
              <a:t>https://www.youtube.com/watch?v=g93jXTUv_RQ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0B6A880-C42A-429C-BAC9-F4AC4DE9FEB1}"/>
              </a:ext>
            </a:extLst>
          </p:cNvPr>
          <p:cNvSpPr txBox="1"/>
          <p:nvPr/>
        </p:nvSpPr>
        <p:spPr>
          <a:xfrm>
            <a:off x="7448107" y="4000497"/>
            <a:ext cx="52418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Starburst </a:t>
            </a: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Rock Cycle 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video to follow: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D3D59A7-9457-40B7-93E9-619ACA030A4E}"/>
              </a:ext>
            </a:extLst>
          </p:cNvPr>
          <p:cNvSpPr txBox="1"/>
          <p:nvPr/>
        </p:nvSpPr>
        <p:spPr>
          <a:xfrm>
            <a:off x="148856" y="4557582"/>
            <a:ext cx="53226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5"/>
              </a:rPr>
              <a:t>https://classroom.thenational.academy/lessons/how-is-igneous-rock-formed-70v66r?activity=video&amp;step=1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26D6C5E-478E-40CE-8048-DF3126299006}"/>
              </a:ext>
            </a:extLst>
          </p:cNvPr>
          <p:cNvSpPr txBox="1"/>
          <p:nvPr/>
        </p:nvSpPr>
        <p:spPr>
          <a:xfrm>
            <a:off x="148856" y="3815820"/>
            <a:ext cx="553956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Igneous Rock</a:t>
            </a:r>
            <a:r>
              <a:rPr kumimoji="0" lang="en-GB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: Stop after seeing the experiment as you do not need to complete the quiz or sheet.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E8B0996-6DF4-42DB-B39E-981B560DD9DE}"/>
              </a:ext>
            </a:extLst>
          </p:cNvPr>
          <p:cNvSpPr txBox="1"/>
          <p:nvPr/>
        </p:nvSpPr>
        <p:spPr>
          <a:xfrm>
            <a:off x="1744022" y="-144139"/>
            <a:ext cx="939918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44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                    Experiment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4000" dirty="0">
                <a:solidFill>
                  <a:srgbClr val="C00000"/>
                </a:solidFill>
                <a:latin typeface="Calibri" panose="020F0502020204030204"/>
              </a:rPr>
              <a:t>     You must have an adult with you!</a:t>
            </a:r>
            <a:endParaRPr kumimoji="0" lang="en-GB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75353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9BD59F8-EC2E-4356-BAD5-BD2D945E017F}"/>
              </a:ext>
            </a:extLst>
          </p:cNvPr>
          <p:cNvSpPr txBox="1"/>
          <p:nvPr/>
        </p:nvSpPr>
        <p:spPr>
          <a:xfrm>
            <a:off x="1940441" y="324293"/>
            <a:ext cx="744810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             After watching the video clip, complete the sheet.</a:t>
            </a:r>
          </a:p>
          <a:p>
            <a:endParaRPr lang="en-GB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dirty="0"/>
              <a:t>Write a sentence to describe the type of rock formation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GB" dirty="0"/>
              <a:t>Draw, add a photo, or describe what happened to your Starburst Sweets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2DBCB23-472F-422B-A2C8-F9A696ED1975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2015" y="1772740"/>
            <a:ext cx="7944958" cy="47609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47372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Default Design">
  <a:themeElements>
    <a:clrScheme name="Default Desig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Default Design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1200</TotalTime>
  <Words>302</Words>
  <Application>Microsoft Office PowerPoint</Application>
  <PresentationFormat>Widescreen</PresentationFormat>
  <Paragraphs>67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7</vt:i4>
      </vt:variant>
    </vt:vector>
  </HeadingPairs>
  <TitlesOfParts>
    <vt:vector size="16" baseType="lpstr">
      <vt:lpstr>Arial</vt:lpstr>
      <vt:lpstr>Calibri</vt:lpstr>
      <vt:lpstr>Calibri Light</vt:lpstr>
      <vt:lpstr>Comic Sans MS</vt:lpstr>
      <vt:lpstr>Times New Roman</vt:lpstr>
      <vt:lpstr>Wingdings</vt:lpstr>
      <vt:lpstr>Office Theme</vt:lpstr>
      <vt:lpstr>Default Design</vt:lpstr>
      <vt:lpstr>1_Office Theme</vt:lpstr>
      <vt:lpstr>Rocks!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Karen Shaw</dc:creator>
  <cp:lastModifiedBy>Caroline Smith</cp:lastModifiedBy>
  <cp:revision>70</cp:revision>
  <dcterms:created xsi:type="dcterms:W3CDTF">2018-02-14T10:42:20Z</dcterms:created>
  <dcterms:modified xsi:type="dcterms:W3CDTF">2021-02-09T11:55:44Z</dcterms:modified>
</cp:coreProperties>
</file>