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6" r:id="rId3"/>
    <p:sldId id="282" r:id="rId4"/>
    <p:sldId id="274" r:id="rId5"/>
    <p:sldId id="278" r:id="rId6"/>
    <p:sldId id="269" r:id="rId7"/>
    <p:sldId id="279" r:id="rId8"/>
    <p:sldId id="271" r:id="rId9"/>
    <p:sldId id="257" r:id="rId10"/>
    <p:sldId id="272" r:id="rId11"/>
    <p:sldId id="270" r:id="rId12"/>
    <p:sldId id="281" r:id="rId13"/>
    <p:sldId id="259" r:id="rId14"/>
    <p:sldId id="280" r:id="rId15"/>
    <p:sldId id="277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cdvp4j" TargetMode="External"/><Relationship Id="rId2" Type="http://schemas.openxmlformats.org/officeDocument/2006/relationships/hyperlink" Target="https://whiterosemaths.com/homelearning/year-3/week-10-number-multiplication-division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hiterosemaths.com/homelearning/year-3/week-10-number-multiplication-division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ZAqhF_2v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articles/zcdvp4j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topics/z849q6f/articles/z7dkhbk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F4353D3-518A-4C57-9DFB-FDB30583A577}"/>
              </a:ext>
            </a:extLst>
          </p:cNvPr>
          <p:cNvSpPr txBox="1"/>
          <p:nvPr/>
        </p:nvSpPr>
        <p:spPr>
          <a:xfrm>
            <a:off x="8010879" y="822058"/>
            <a:ext cx="4087306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latin typeface="+mj-lt"/>
                <a:ea typeface="+mj-ea"/>
                <a:cs typeface="+mj-cs"/>
              </a:rPr>
              <a:t>HAPPY BIRTHDAY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latin typeface="+mj-lt"/>
                <a:ea typeface="+mj-ea"/>
                <a:cs typeface="+mj-cs"/>
              </a:rPr>
              <a:t>Eve!!</a:t>
            </a: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Balloons (50x 9&quot;) Balloons - Bouncy Castle Hire &amp; Soft Play Hire  Southampton Hampshire in Southampton | Bouncy Castle Hire Eastleigh,  Winchester and Hampshire">
            <a:extLst>
              <a:ext uri="{FF2B5EF4-FFF2-40B4-BE49-F238E27FC236}">
                <a16:creationId xmlns:a16="http://schemas.microsoft.com/office/drawing/2014/main" id="{569DFD40-01E0-4D5B-B008-395915769D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9501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608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027739"/>
              </p:ext>
            </p:extLst>
          </p:nvPr>
        </p:nvGraphicFramePr>
        <p:xfrm>
          <a:off x="486888" y="475349"/>
          <a:ext cx="10230675" cy="6049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386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5274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885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8368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420396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1270280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dividing by 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  <a:endParaRPr lang="en-US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61300">
                <a:tc gridSpan="4">
                  <a:txBody>
                    <a:bodyPr/>
                    <a:lstStyle/>
                    <a:p>
                      <a:r>
                        <a:rPr lang="en-US" dirty="0">
                          <a:hlinkClick r:id="rId2"/>
                        </a:rPr>
                        <a:t>https://whiterosemaths.com/homelearning/year-3/week-10-number-multiplication-division/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683996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Grammar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Conjunctions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Follow the Bitesize link with video and the activities after each video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02035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  <a:r>
                        <a:rPr lang="en-US" dirty="0">
                          <a:hlinkClick r:id="rId3"/>
                        </a:rPr>
                        <a:t>https://www.bbc.co.uk/bitesize/articles/zcdvp4j</a:t>
                      </a:r>
                      <a:r>
                        <a:rPr lang="en-US" dirty="0"/>
                        <a:t>    (bitesize link: conjunctions)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task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Find out about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Roald Dahl’s Life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Information slides and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sheet in today’ folder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Weather and Climate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Describe the weather for today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Watch the video clip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Cut and match weather vocab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Answer the questions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Mr</a:t>
                      </a:r>
                      <a:r>
                        <a:rPr lang="en-US" sz="1800" dirty="0"/>
                        <a:t> Debenham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Live Worship</a:t>
                      </a:r>
                    </a:p>
                    <a:p>
                      <a:r>
                        <a:rPr lang="en-US" dirty="0"/>
                        <a:t>On TEAMS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were e mailed out or can be found on the school website.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Tuesday  12th   January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702F84-7806-48E0-8C75-12B295FBF328}"/>
              </a:ext>
            </a:extLst>
          </p:cNvPr>
          <p:cNvSpPr txBox="1"/>
          <p:nvPr/>
        </p:nvSpPr>
        <p:spPr>
          <a:xfrm>
            <a:off x="144966" y="256426"/>
            <a:ext cx="12047033" cy="695575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                                      </a:t>
            </a:r>
            <a:r>
              <a:rPr lang="en-GB" sz="3200" dirty="0">
                <a:latin typeface="Comic Sans MS" panose="030F0702030302020204" pitchFamily="66" charset="0"/>
              </a:rPr>
              <a:t>House Point Card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Either draw your own or print the house point card shown. Every time you get a house point draw a smiley face on your card.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When your card is full start another but keep your cards so that we can give house tokens when we return to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BB748BC7-BF0B-4469-AFB9-F81D66B150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119710"/>
              </p:ext>
            </p:extLst>
          </p:nvPr>
        </p:nvGraphicFramePr>
        <p:xfrm>
          <a:off x="2787805" y="2414652"/>
          <a:ext cx="4984596" cy="444334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92298">
                  <a:extLst>
                    <a:ext uri="{9D8B030D-6E8A-4147-A177-3AD203B41FA5}">
                      <a16:colId xmlns:a16="http://schemas.microsoft.com/office/drawing/2014/main" val="3707370663"/>
                    </a:ext>
                  </a:extLst>
                </a:gridCol>
                <a:gridCol w="2492298">
                  <a:extLst>
                    <a:ext uri="{9D8B030D-6E8A-4147-A177-3AD203B41FA5}">
                      <a16:colId xmlns:a16="http://schemas.microsoft.com/office/drawing/2014/main" val="4098952594"/>
                    </a:ext>
                  </a:extLst>
                </a:gridCol>
              </a:tblGrid>
              <a:tr h="1140248">
                <a:tc gridSpan="2">
                  <a:txBody>
                    <a:bodyPr/>
                    <a:lstStyle/>
                    <a:p>
                      <a:r>
                        <a:rPr lang="en-GB" sz="2000" dirty="0"/>
                        <a:t>Name:__________________________</a:t>
                      </a:r>
                    </a:p>
                    <a:p>
                      <a:r>
                        <a:rPr lang="en-GB" sz="2000" dirty="0"/>
                        <a:t>House:___________________________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21368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33675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239904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3727948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3436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162936"/>
                  </a:ext>
                </a:extLst>
              </a:tr>
            </a:tbl>
          </a:graphicData>
        </a:graphic>
      </p:graphicFrame>
      <p:pic>
        <p:nvPicPr>
          <p:cNvPr id="1026" name="Picture 2" descr="Smiley - Wikipedia">
            <a:extLst>
              <a:ext uri="{FF2B5EF4-FFF2-40B4-BE49-F238E27FC236}">
                <a16:creationId xmlns:a16="http://schemas.microsoft.com/office/drawing/2014/main" id="{BFC7F375-9BDB-4502-92F5-BA1D21A74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9312" y="3251044"/>
            <a:ext cx="2257657" cy="225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91D5A17-7E5D-4D78-9452-D6E4DAD6885F}"/>
              </a:ext>
            </a:extLst>
          </p:cNvPr>
          <p:cNvSpPr/>
          <p:nvPr/>
        </p:nvSpPr>
        <p:spPr>
          <a:xfrm>
            <a:off x="8017727" y="4237463"/>
            <a:ext cx="970156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943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Divide by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442C09-2699-4BE4-826E-82CE8FF4E0E8}"/>
              </a:ext>
            </a:extLst>
          </p:cNvPr>
          <p:cNvSpPr txBox="1"/>
          <p:nvPr/>
        </p:nvSpPr>
        <p:spPr>
          <a:xfrm>
            <a:off x="4800603" y="3971298"/>
            <a:ext cx="7035028" cy="369332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https://whiterosemaths.com/homelearning/year-3/week-10-number-multiplication-division/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439865" y="4534108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https://www.youtube.com/watch?v=LZAqhF_2vvs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8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F32860-6B85-49A6-8FAD-CE8E2A572A29}"/>
              </a:ext>
            </a:extLst>
          </p:cNvPr>
          <p:cNvSpPr txBox="1"/>
          <p:nvPr/>
        </p:nvSpPr>
        <p:spPr>
          <a:xfrm>
            <a:off x="8953911" y="2036222"/>
            <a:ext cx="2799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fun way to revisit and learn your times tables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825917" y="4081580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5x table</a:t>
            </a:r>
          </a:p>
        </p:txBody>
      </p:sp>
    </p:spTree>
    <p:extLst>
      <p:ext uri="{BB962C8B-B14F-4D97-AF65-F5344CB8AC3E}">
        <p14:creationId xmlns:p14="http://schemas.microsoft.com/office/powerpoint/2010/main" val="2378966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CCFB9B-5380-4F1F-81D1-E03B94736EA5}"/>
              </a:ext>
            </a:extLst>
          </p:cNvPr>
          <p:cNvSpPr txBox="1"/>
          <p:nvPr/>
        </p:nvSpPr>
        <p:spPr>
          <a:xfrm>
            <a:off x="3040563" y="1218511"/>
            <a:ext cx="5203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https://www.bbc.co.uk/bitesize/articles/zcdvp4j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25130C-1BE5-44CE-B605-1246590222CD}"/>
              </a:ext>
            </a:extLst>
          </p:cNvPr>
          <p:cNvSpPr txBox="1"/>
          <p:nvPr/>
        </p:nvSpPr>
        <p:spPr>
          <a:xfrm>
            <a:off x="4036740" y="401445"/>
            <a:ext cx="3568391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     CONJUNCTIONS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83BB35-13E7-4CDD-AD5D-B66F7DF27C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387" y="1914471"/>
            <a:ext cx="3802578" cy="21593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933E5E-2470-4A60-9655-F3DC1C193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9263" y="1914470"/>
            <a:ext cx="3665622" cy="21593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97B2A5-5E8F-44A3-863E-CD6FA1436937}"/>
              </a:ext>
            </a:extLst>
          </p:cNvPr>
          <p:cNvSpPr txBox="1"/>
          <p:nvPr/>
        </p:nvSpPr>
        <p:spPr>
          <a:xfrm>
            <a:off x="1452748" y="5010966"/>
            <a:ext cx="928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Have a pencil and paper ready as each video clip has sentences for you to complete using the appropriate conjunctions.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5470F1-EA51-4D24-969C-9D7FC1E9C0C2}"/>
              </a:ext>
            </a:extLst>
          </p:cNvPr>
          <p:cNvSpPr txBox="1"/>
          <p:nvPr/>
        </p:nvSpPr>
        <p:spPr>
          <a:xfrm>
            <a:off x="3133493" y="4357713"/>
            <a:ext cx="5203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0" dirty="0">
                <a:solidFill>
                  <a:srgbClr val="E5640F"/>
                </a:solidFill>
                <a:effectLst/>
                <a:latin typeface="ReithSans"/>
              </a:rPr>
              <a:t>and, but, for, or, while, until, before, after, because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159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EED2EE-5E34-480E-BA22-8F6A9F54A689}"/>
              </a:ext>
            </a:extLst>
          </p:cNvPr>
          <p:cNvSpPr txBox="1"/>
          <p:nvPr/>
        </p:nvSpPr>
        <p:spPr>
          <a:xfrm>
            <a:off x="714756" y="321211"/>
            <a:ext cx="10762488" cy="12070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Today we are going to be finding out about the author Roald Dahl</a:t>
            </a:r>
            <a:endParaRPr lang="en-US" sz="3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818B97-E70D-4F40-BAEA-EE0386F031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65" r="2" b="1"/>
          <a:stretch/>
        </p:blipFill>
        <p:spPr>
          <a:xfrm>
            <a:off x="467690" y="1862163"/>
            <a:ext cx="5212080" cy="3856948"/>
          </a:xfrm>
          <a:prstGeom prst="rect">
            <a:avLst/>
          </a:prstGeom>
        </p:spPr>
      </p:pic>
      <p:cxnSp>
        <p:nvCxnSpPr>
          <p:cNvPr id="16" name="Straight Connector 13">
            <a:extLst>
              <a:ext uri="{FF2B5EF4-FFF2-40B4-BE49-F238E27FC236}">
                <a16:creationId xmlns:a16="http://schemas.microsoft.com/office/drawing/2014/main" id="{B6375111-306C-49EA-9DD1-79A2ED78F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3354776"/>
            <a:ext cx="0" cy="21209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5A9D9CD4-E0A4-4A9C-AD47-C4DAF24CDF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83" r="-3" b="14252"/>
          <a:stretch/>
        </p:blipFill>
        <p:spPr>
          <a:xfrm>
            <a:off x="6370320" y="1862163"/>
            <a:ext cx="5212080" cy="38575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0D128A7-5437-4863-8810-524A2435B132}"/>
              </a:ext>
            </a:extLst>
          </p:cNvPr>
          <p:cNvSpPr txBox="1"/>
          <p:nvPr/>
        </p:nvSpPr>
        <p:spPr>
          <a:xfrm>
            <a:off x="817715" y="5552918"/>
            <a:ext cx="10414660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endParaRPr lang="en-GB" dirty="0"/>
          </a:p>
          <a:p>
            <a:pPr>
              <a:spcAft>
                <a:spcPts val="600"/>
              </a:spcAft>
            </a:pPr>
            <a:r>
              <a:rPr lang="en-GB" dirty="0"/>
              <a:t>There is a PPT with information about Roald Dahl in today’s folder. Read through it and write down 5 interesting facts you have found out about him.</a:t>
            </a:r>
          </a:p>
        </p:txBody>
      </p:sp>
    </p:spTree>
    <p:extLst>
      <p:ext uri="{BB962C8B-B14F-4D97-AF65-F5344CB8AC3E}">
        <p14:creationId xmlns:p14="http://schemas.microsoft.com/office/powerpoint/2010/main" val="37118085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ACD671-5E32-42D8-AC05-819EEBFA9A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905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C26575-DC28-4E25-95A5-A7665A056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728" y="1214937"/>
            <a:ext cx="10197827" cy="537935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FC3FB57-3F29-485B-AE83-E9905493345A}"/>
              </a:ext>
            </a:extLst>
          </p:cNvPr>
          <p:cNvSpPr txBox="1"/>
          <p:nvPr/>
        </p:nvSpPr>
        <p:spPr>
          <a:xfrm>
            <a:off x="1650670" y="130629"/>
            <a:ext cx="100790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</a:rPr>
              <a:t>Have you read any of these Roald Dahl Books? </a:t>
            </a:r>
          </a:p>
          <a:p>
            <a:r>
              <a:rPr lang="en-GB" sz="2800" dirty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</a:rPr>
              <a:t>Guess which one we are going to start tomorrow?</a:t>
            </a:r>
          </a:p>
        </p:txBody>
      </p:sp>
    </p:spTree>
    <p:extLst>
      <p:ext uri="{BB962C8B-B14F-4D97-AF65-F5344CB8AC3E}">
        <p14:creationId xmlns:p14="http://schemas.microsoft.com/office/powerpoint/2010/main" val="3423748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446" y="1863382"/>
            <a:ext cx="6068291" cy="1176701"/>
          </a:xfrm>
        </p:spPr>
        <p:txBody>
          <a:bodyPr anchor="t">
            <a:noAutofit/>
          </a:bodyPr>
          <a:lstStyle/>
          <a:p>
            <a:r>
              <a:rPr lang="en-GB" dirty="0"/>
              <a:t>This term we will be looking at Climate Change and Our Fragile Earth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FF5CD9-BFCC-4EEE-8996-A3D1E9AACF54}"/>
              </a:ext>
            </a:extLst>
          </p:cNvPr>
          <p:cNvSpPr txBox="1"/>
          <p:nvPr/>
        </p:nvSpPr>
        <p:spPr>
          <a:xfrm>
            <a:off x="5963445" y="3732534"/>
            <a:ext cx="6068291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dirty="0">
                <a:solidFill>
                  <a:schemeClr val="tx1">
                    <a:lumMod val="75000"/>
                  </a:schemeClr>
                </a:solidFill>
              </a:rPr>
              <a:t>First we need to find out what the</a:t>
            </a:r>
          </a:p>
          <a:p>
            <a:pPr>
              <a:spcAft>
                <a:spcPts val="600"/>
              </a:spcAft>
            </a:pPr>
            <a:r>
              <a:rPr lang="en-GB" sz="3200" dirty="0">
                <a:solidFill>
                  <a:schemeClr val="tx1">
                    <a:lumMod val="75000"/>
                  </a:schemeClr>
                </a:solidFill>
              </a:rPr>
              <a:t> difference is between :</a:t>
            </a:r>
          </a:p>
          <a:p>
            <a:pPr>
              <a:spcAft>
                <a:spcPts val="600"/>
              </a:spcAft>
            </a:pPr>
            <a:r>
              <a:rPr lang="en-GB" sz="3200" dirty="0">
                <a:solidFill>
                  <a:schemeClr val="tx1">
                    <a:lumMod val="75000"/>
                  </a:schemeClr>
                </a:solidFill>
              </a:rPr>
              <a:t>The </a:t>
            </a:r>
            <a:r>
              <a:rPr lang="en-GB" sz="3200" b="1" dirty="0">
                <a:solidFill>
                  <a:schemeClr val="tx1">
                    <a:lumMod val="75000"/>
                  </a:schemeClr>
                </a:solidFill>
              </a:rPr>
              <a:t>Weather </a:t>
            </a:r>
            <a:r>
              <a:rPr lang="en-GB" sz="3200" dirty="0">
                <a:solidFill>
                  <a:schemeClr val="tx1">
                    <a:lumMod val="75000"/>
                  </a:schemeClr>
                </a:solidFill>
              </a:rPr>
              <a:t>         and        </a:t>
            </a:r>
            <a:r>
              <a:rPr lang="en-GB" sz="3200" b="1" dirty="0">
                <a:solidFill>
                  <a:schemeClr val="tx1">
                    <a:lumMod val="75000"/>
                  </a:schemeClr>
                </a:solidFill>
              </a:rPr>
              <a:t>Climate</a:t>
            </a:r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8B254-A600-4223-9E08-C29A8D005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828" y="1396634"/>
            <a:ext cx="5930191" cy="28020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23A470-1035-40C2-A1C7-378D5F7ED403}"/>
              </a:ext>
            </a:extLst>
          </p:cNvPr>
          <p:cNvSpPr txBox="1"/>
          <p:nvPr/>
        </p:nvSpPr>
        <p:spPr>
          <a:xfrm>
            <a:off x="4268604" y="196995"/>
            <a:ext cx="3654026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Weather and Climate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B7D966-0A66-4001-A2A5-69B5F9FF54E0}"/>
              </a:ext>
            </a:extLst>
          </p:cNvPr>
          <p:cNvSpPr txBox="1"/>
          <p:nvPr/>
        </p:nvSpPr>
        <p:spPr>
          <a:xfrm>
            <a:off x="1005085" y="912288"/>
            <a:ext cx="10181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Take a quick walk outside and then come back in and give some key words to describe the weather today.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8B9917-2D87-4913-96B7-6E312ABA4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757" y="4896210"/>
            <a:ext cx="5281166" cy="1371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77789D-CE98-44E5-A540-D563AC540B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0864" y="4896210"/>
            <a:ext cx="2933700" cy="1371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396B146-2CAC-4746-A32F-E472092120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2556" y="4896210"/>
            <a:ext cx="962025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405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7CDFDB5-B67F-4799-A8E9-7440F726A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649" y="3288089"/>
            <a:ext cx="4523273" cy="24526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2F9053-FD6B-40D7-A726-3928C9E2D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586" y="528687"/>
            <a:ext cx="3799387" cy="46428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B0D764-23C8-4D5F-81DF-0557CFABC65F}"/>
              </a:ext>
            </a:extLst>
          </p:cNvPr>
          <p:cNvSpPr txBox="1"/>
          <p:nvPr/>
        </p:nvSpPr>
        <p:spPr>
          <a:xfrm>
            <a:off x="234176" y="1870192"/>
            <a:ext cx="6382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https://www.bbc.co.uk/bitesize/topics/z849q6f/articles/z7dkhbk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00ED4A-7C1C-4CF4-837D-8E52B1053311}"/>
              </a:ext>
            </a:extLst>
          </p:cNvPr>
          <p:cNvSpPr txBox="1"/>
          <p:nvPr/>
        </p:nvSpPr>
        <p:spPr>
          <a:xfrm>
            <a:off x="234176" y="267629"/>
            <a:ext cx="6924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the BBC clip and then complete the activities  in today’s folder: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Cut up and </a:t>
            </a:r>
            <a:r>
              <a:rPr lang="en-GB" dirty="0"/>
              <a:t>match the vocabulary to the definition about weather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Complete the sentences and draw the symbols</a:t>
            </a:r>
          </a:p>
        </p:txBody>
      </p:sp>
    </p:spTree>
    <p:extLst>
      <p:ext uri="{BB962C8B-B14F-4D97-AF65-F5344CB8AC3E}">
        <p14:creationId xmlns:p14="http://schemas.microsoft.com/office/powerpoint/2010/main" val="1922114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633</Words>
  <Application>Microsoft Office PowerPoint</Application>
  <PresentationFormat>Widescreen</PresentationFormat>
  <Paragraphs>110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Abadi</vt:lpstr>
      <vt:lpstr>Arial</vt:lpstr>
      <vt:lpstr>Calibri</vt:lpstr>
      <vt:lpstr>Calibri Light</vt:lpstr>
      <vt:lpstr>Comic Sans MS</vt:lpstr>
      <vt:lpstr>ReithSans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18</cp:revision>
  <dcterms:created xsi:type="dcterms:W3CDTF">2021-01-09T16:45:44Z</dcterms:created>
  <dcterms:modified xsi:type="dcterms:W3CDTF">2021-01-11T17:13:09Z</dcterms:modified>
</cp:coreProperties>
</file>