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6" r:id="rId20"/>
    <p:sldId id="277" r:id="rId21"/>
    <p:sldId id="278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84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148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799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151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97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981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69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771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3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26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00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3ACD4-AC51-4E59-A593-ECDF6783C2B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1F36-5F9C-4809-8E27-8160DE8939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28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662" y="19050"/>
            <a:ext cx="997267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242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400050"/>
            <a:ext cx="9725025" cy="605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768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87" y="328612"/>
            <a:ext cx="9725025" cy="620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27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339" y="0"/>
            <a:ext cx="108993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86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853" y="0"/>
            <a:ext cx="105562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64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97" y="0"/>
            <a:ext cx="101046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75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06" y="0"/>
            <a:ext cx="105693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696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908" y="0"/>
            <a:ext cx="106161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66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96" y="0"/>
            <a:ext cx="10747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766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585" y="0"/>
            <a:ext cx="10578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0465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551" y="0"/>
            <a:ext cx="108388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970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62" y="0"/>
            <a:ext cx="107310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832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261" y="0"/>
            <a:ext cx="105354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902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617" y="0"/>
            <a:ext cx="107927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4257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592" y="0"/>
            <a:ext cx="109168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139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9446">
            <a:off x="1006794" y="271521"/>
            <a:ext cx="9601568" cy="609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38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5571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spelling mistakes</a:t>
            </a:r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 smtClean="0"/>
              <a:t>both men </a:t>
            </a:r>
            <a:r>
              <a:rPr lang="en-GB" sz="4000" dirty="0" err="1" smtClean="0"/>
              <a:t>bigan</a:t>
            </a:r>
            <a:r>
              <a:rPr lang="en-GB" sz="4000" dirty="0" smtClean="0"/>
              <a:t> to grin  </a:t>
            </a:r>
            <a:r>
              <a:rPr lang="en-GB" sz="4000" dirty="0" err="1" smtClean="0"/>
              <a:t>thay</a:t>
            </a:r>
            <a:r>
              <a:rPr lang="en-GB" sz="4000" dirty="0" smtClean="0"/>
              <a:t> stood on the bridge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2685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5687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B</a:t>
            </a:r>
            <a:r>
              <a:rPr lang="en-GB" sz="4000" dirty="0" smtClean="0"/>
              <a:t>oth </a:t>
            </a:r>
            <a:r>
              <a:rPr lang="en-GB" sz="4000" dirty="0"/>
              <a:t>men </a:t>
            </a:r>
            <a:r>
              <a:rPr lang="en-GB" sz="4000" dirty="0" smtClean="0">
                <a:solidFill>
                  <a:srgbClr val="FF0000"/>
                </a:solidFill>
              </a:rPr>
              <a:t>began</a:t>
            </a:r>
            <a:r>
              <a:rPr lang="en-GB" sz="4000" dirty="0" smtClean="0"/>
              <a:t> </a:t>
            </a:r>
            <a:r>
              <a:rPr lang="en-GB" sz="4000" dirty="0"/>
              <a:t>to </a:t>
            </a:r>
            <a:r>
              <a:rPr lang="en-GB" sz="4000" dirty="0" smtClean="0"/>
              <a:t>grin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r>
              <a:rPr lang="en-GB" sz="4000" dirty="0" smtClean="0"/>
              <a:t> </a:t>
            </a:r>
            <a:r>
              <a:rPr lang="en-GB" sz="4000" dirty="0" smtClean="0">
                <a:solidFill>
                  <a:srgbClr val="FF0000"/>
                </a:solidFill>
              </a:rPr>
              <a:t>They</a:t>
            </a:r>
            <a:r>
              <a:rPr lang="en-GB" sz="4000" dirty="0" smtClean="0"/>
              <a:t> </a:t>
            </a:r>
            <a:r>
              <a:rPr lang="en-GB" sz="4000" dirty="0"/>
              <a:t>stood on the </a:t>
            </a:r>
            <a:r>
              <a:rPr lang="en-GB" sz="4000" dirty="0" smtClean="0"/>
              <a:t>bridge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1652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immensely</a:t>
            </a: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Little John was immensely strong that he could whack Robin Hood into the </a:t>
            </a:r>
            <a:r>
              <a:rPr lang="en-GB" smtClean="0"/>
              <a:t>brook</a:t>
            </a:r>
            <a:r>
              <a:rPr lang="en-GB" smtClean="0"/>
              <a:t>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0891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238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225</Words>
  <Application>Microsoft Office PowerPoint</Application>
  <PresentationFormat>Widescreen</PresentationFormat>
  <Paragraphs>44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2021-01-14T11:58:16Z</dcterms:created>
  <dcterms:modified xsi:type="dcterms:W3CDTF">2021-01-19T12:39:43Z</dcterms:modified>
</cp:coreProperties>
</file>