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6839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898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603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4690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2720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0733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3961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574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914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592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044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D90B79-66A9-4FEA-899C-24C96EA4D86A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4943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youtube.com/watch?v=-yI7PU5Sxj0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jumpstartjonny.co.uk/free-stuff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Physical Education (PE) | Rothwell St Mary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603" y="590465"/>
            <a:ext cx="10430046" cy="5876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90445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06161" y="630721"/>
            <a:ext cx="7496433" cy="5434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Wherever possible we would love for you to get outside and be active. If you have the chance to get outside maybe you could: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Go for a walk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Get on your bike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Use your scooter / </a:t>
            </a:r>
            <a:r>
              <a:rPr lang="en-GB" sz="24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hoverboard</a:t>
            </a: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/ skateboard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Have a kick about with family members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Play on any apparatus you may have in the garden e.g. swings, slides </a:t>
            </a:r>
            <a:r>
              <a:rPr lang="en-GB" sz="24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etc</a:t>
            </a: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Play with any sports equipment you own e.g. football, netball, rugby ball, basketball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GB" sz="2400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AutoShape 2" descr="Riding a Bike Can Change Your Girl's Lif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8479" y="521492"/>
            <a:ext cx="3257550" cy="14097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5645" y="4877830"/>
            <a:ext cx="2847975" cy="16002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70839" y="2604411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9323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47349" y="952871"/>
            <a:ext cx="10074877" cy="1409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0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There is also Miss Price’s Circuit Training Challenge 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(it’s on th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 school website)!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Fun Indoor Exercises For School-Aged Kids (5-12 Years Old) - Care.co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119" y="3048001"/>
            <a:ext cx="3744441" cy="3279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52502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99502" y="873367"/>
            <a:ext cx="7133968" cy="10878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 one and only Joe wicks!</a:t>
            </a:r>
            <a:endParaRPr lang="en-GB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 </a:t>
            </a: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https://www.youtube.com/watch?v=-yI7PU5Sxj0</a:t>
            </a:r>
            <a:endParaRPr lang="en-GB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8874" y="2651425"/>
            <a:ext cx="7515225" cy="4010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1736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6135" y="3276729"/>
            <a:ext cx="7181850" cy="292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19198" y="1181660"/>
            <a:ext cx="9638271" cy="17406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Jump Start Johnny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– scroll down to the challenges and have a go at the high knees, jumping jacks and ladder </a:t>
            </a:r>
            <a:r>
              <a:rPr lang="en-GB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run challenges. </a:t>
            </a:r>
            <a:endParaRPr lang="en-GB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u="sng" dirty="0">
                <a:latin typeface="Comic Sans MS" panose="030F0702030302020204" pitchFamily="66" charset="0"/>
                <a:hlinkClick r:id="rId3"/>
              </a:rPr>
              <a:t>https://</a:t>
            </a:r>
            <a:r>
              <a:rPr lang="en-GB" u="sng" dirty="0" smtClean="0">
                <a:latin typeface="Comic Sans MS" panose="030F0702030302020204" pitchFamily="66" charset="0"/>
                <a:hlinkClick r:id="rId3"/>
              </a:rPr>
              <a:t>www.jumpstartjonny.co.uk/free-stuff</a:t>
            </a:r>
            <a:endParaRPr lang="en-GB" u="sng" dirty="0" smtClean="0">
              <a:latin typeface="Comic Sans MS" panose="030F0702030302020204" pitchFamily="66" charset="0"/>
            </a:endParaRPr>
          </a:p>
          <a:p>
            <a:endParaRPr lang="en-GB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96658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132</Words>
  <Application>Microsoft Office PowerPoint</Application>
  <PresentationFormat>Widescreen</PresentationFormat>
  <Paragraphs>15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12</cp:revision>
  <dcterms:created xsi:type="dcterms:W3CDTF">2021-01-26T14:48:21Z</dcterms:created>
  <dcterms:modified xsi:type="dcterms:W3CDTF">2021-02-23T14:03:58Z</dcterms:modified>
</cp:coreProperties>
</file>