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6172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2359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67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38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0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011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463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270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989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03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38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E06E94-901A-4BC8-851C-2E96AF6F7E54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2C8D3B-73F5-49E5-BD9F-964741F18C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761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1457" y="0"/>
            <a:ext cx="100290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3392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900953" y="0"/>
            <a:ext cx="103900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8969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1510" y="0"/>
            <a:ext cx="1040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9422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479" y="0"/>
            <a:ext cx="108530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7572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6117" y="0"/>
            <a:ext cx="1041976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2117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931" y="0"/>
            <a:ext cx="104621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408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8312" y="0"/>
            <a:ext cx="102153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41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2146" y="0"/>
            <a:ext cx="1064770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8211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797" y="0"/>
            <a:ext cx="1054440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6590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271" y="0"/>
            <a:ext cx="1053745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4124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226" y="0"/>
            <a:ext cx="1063354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18579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2429" y="0"/>
            <a:ext cx="1062714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8832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916" y="0"/>
            <a:ext cx="104281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481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257" y="0"/>
            <a:ext cx="1090748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5485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541" y="0"/>
            <a:ext cx="108569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818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382" y="0"/>
            <a:ext cx="107552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65537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E88DB0BC-C4B4-4003-A771-9EE944B4FFBC}"/>
              </a:ext>
            </a:extLst>
          </p:cNvPr>
          <p:cNvSpPr/>
          <p:nvPr/>
        </p:nvSpPr>
        <p:spPr>
          <a:xfrm>
            <a:off x="437322" y="59519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b="1" u="sng" dirty="0" smtClean="0"/>
              <a:t>Reading </a:t>
            </a:r>
            <a:r>
              <a:rPr lang="en-GB" sz="2400" b="1" u="sng" dirty="0"/>
              <a:t>Comprehension</a:t>
            </a:r>
          </a:p>
        </p:txBody>
      </p:sp>
      <p:pic>
        <p:nvPicPr>
          <p:cNvPr id="1026" name="Picture 2" descr="Understanding and cracking Reading Comprehension - CetK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195" y="1518525"/>
            <a:ext cx="5765542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88541" y="5708822"/>
            <a:ext cx="10593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Questions for the reading comprehension can be found on the website.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417477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99" y="0"/>
            <a:ext cx="11434119" cy="1325563"/>
          </a:xfrm>
        </p:spPr>
        <p:txBody>
          <a:bodyPr>
            <a:normAutofit/>
          </a:bodyPr>
          <a:lstStyle/>
          <a:p>
            <a:r>
              <a:rPr lang="en-GB" sz="3600" dirty="0" smtClean="0">
                <a:solidFill>
                  <a:srgbClr val="0070C0"/>
                </a:solidFill>
              </a:rPr>
              <a:t>Remember to write in full sentences – here is an example…</a:t>
            </a:r>
            <a:endParaRPr lang="en-GB" sz="3600" dirty="0">
              <a:solidFill>
                <a:srgbClr val="0070C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271" y="1022907"/>
            <a:ext cx="9321243" cy="292507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4799" y="4193059"/>
            <a:ext cx="11516497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7030A0"/>
                </a:solidFill>
              </a:rPr>
              <a:t>Why did the boat sink?</a:t>
            </a:r>
            <a:endParaRPr lang="en-GB" sz="1600" dirty="0" smtClean="0">
              <a:solidFill>
                <a:srgbClr val="7030A0"/>
              </a:solidFill>
            </a:endParaRPr>
          </a:p>
          <a:p>
            <a:endParaRPr lang="en-GB" sz="1100" dirty="0" smtClean="0">
              <a:solidFill>
                <a:srgbClr val="FF0000"/>
              </a:solidFill>
            </a:endParaRPr>
          </a:p>
          <a:p>
            <a:r>
              <a:rPr lang="en-GB" sz="2400" dirty="0" smtClean="0"/>
              <a:t>The boat sank because the basket was too heavy for the boat to carry. </a:t>
            </a:r>
            <a:r>
              <a:rPr lang="en-GB" sz="4000" dirty="0" smtClean="0">
                <a:solidFill>
                  <a:srgbClr val="00B050"/>
                </a:solidFill>
                <a:sym typeface="Wingdings" panose="05000000000000000000" pitchFamily="2" charset="2"/>
              </a:rPr>
              <a:t></a:t>
            </a:r>
            <a:endParaRPr lang="en-GB" sz="4000" dirty="0" smtClean="0">
              <a:solidFill>
                <a:srgbClr val="00B050"/>
              </a:solidFill>
            </a:endParaRPr>
          </a:p>
          <a:p>
            <a:endParaRPr lang="en-GB" sz="2400" dirty="0"/>
          </a:p>
          <a:p>
            <a:r>
              <a:rPr lang="en-GB" sz="2400" dirty="0" smtClean="0"/>
              <a:t>Too heavy. </a:t>
            </a:r>
            <a:r>
              <a:rPr lang="en-GB" sz="3600" dirty="0">
                <a:solidFill>
                  <a:srgbClr val="FF0000"/>
                </a:solidFill>
                <a:sym typeface="Wingdings" panose="05000000000000000000" pitchFamily="2" charset="2"/>
              </a:rPr>
              <a:t></a:t>
            </a:r>
            <a:endParaRPr lang="en-GB" sz="3600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43568" y="2985691"/>
            <a:ext cx="3097555" cy="120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017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xcellent work' sticker (35mm) – Packs of 100, 250 or 500 » Blog Archive »  Trophies for School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0450" y="195648"/>
            <a:ext cx="6508836" cy="6508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9665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52</Words>
  <Application>Microsoft Office PowerPoint</Application>
  <PresentationFormat>Widescreen</PresentationFormat>
  <Paragraphs>8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Remember to write in full sentences – here is an example…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2021-02-02T11:08:47Z</dcterms:created>
  <dcterms:modified xsi:type="dcterms:W3CDTF">2021-02-02T11:28:46Z</dcterms:modified>
</cp:coreProperties>
</file>