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483" y="411892"/>
            <a:ext cx="9144000" cy="1275492"/>
          </a:xfrm>
        </p:spPr>
        <p:txBody>
          <a:bodyPr/>
          <a:lstStyle/>
          <a:p>
            <a:r>
              <a:rPr lang="en-GB" dirty="0"/>
              <a:t>The Big 5 Quiz!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497" y="2316891"/>
            <a:ext cx="4293973" cy="429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‘The Big 5’</a:t>
            </a:r>
          </a:p>
          <a:p>
            <a:r>
              <a:rPr lang="en-GB" sz="3600" dirty="0"/>
              <a:t>(click on the button to hear the spelling)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1.</a:t>
            </a:r>
          </a:p>
          <a:p>
            <a:r>
              <a:rPr lang="en-GB" sz="4800" dirty="0"/>
              <a:t>   2.</a:t>
            </a:r>
          </a:p>
          <a:p>
            <a:r>
              <a:rPr lang="en-GB" sz="4800" dirty="0"/>
              <a:t>   3.</a:t>
            </a:r>
          </a:p>
          <a:p>
            <a:r>
              <a:rPr lang="en-GB" sz="4800" dirty="0"/>
              <a:t>   4.</a:t>
            </a:r>
          </a:p>
          <a:p>
            <a:r>
              <a:rPr lang="en-GB" sz="4800" dirty="0"/>
              <a:t>   5.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988AB0-C073-4E6F-8C36-5D8DB1E47897}"/>
              </a:ext>
            </a:extLst>
          </p:cNvPr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3A7357-24C4-4890-916B-D05196AF5B9C}"/>
              </a:ext>
            </a:extLst>
          </p:cNvPr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40FF676-BD35-4C02-A5F5-1C26AB097A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68556" y="2226500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87BDF35-02D9-47EC-A846-0A50329F7F3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68556" y="3032501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194D078-839A-4594-9349-95DFAC4988E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01686" y="3810136"/>
            <a:ext cx="609600" cy="6096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6FF1572-D7A9-44D4-A068-DD5CDCB3607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01686" y="4587771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CBEAA94-042F-4D4C-B653-18A3B9690468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01686" y="5261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1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13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6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61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How many did you get right?</a:t>
            </a:r>
          </a:p>
          <a:p>
            <a:endParaRPr lang="en-GB" sz="4800" dirty="0"/>
          </a:p>
          <a:p>
            <a:r>
              <a:rPr lang="en-GB" sz="4800" dirty="0"/>
              <a:t>    1. should</a:t>
            </a:r>
          </a:p>
          <a:p>
            <a:r>
              <a:rPr lang="en-GB" sz="4800" dirty="0"/>
              <a:t>    2</a:t>
            </a:r>
            <a:r>
              <a:rPr lang="en-US" sz="4800" dirty="0"/>
              <a:t>. many</a:t>
            </a:r>
          </a:p>
          <a:p>
            <a:r>
              <a:rPr lang="en-GB" sz="4800" dirty="0"/>
              <a:t>    3</a:t>
            </a:r>
            <a:r>
              <a:rPr lang="en-US" sz="4800" dirty="0"/>
              <a:t>. parents</a:t>
            </a:r>
          </a:p>
          <a:p>
            <a:r>
              <a:rPr lang="en-GB" sz="4800" dirty="0"/>
              <a:t>    4</a:t>
            </a:r>
            <a:r>
              <a:rPr lang="en-US" sz="4800" dirty="0"/>
              <a:t>. every</a:t>
            </a:r>
          </a:p>
          <a:p>
            <a:r>
              <a:rPr lang="en-GB" sz="4800" dirty="0"/>
              <a:t>    5</a:t>
            </a:r>
            <a:r>
              <a:rPr lang="en-US" sz="4800" dirty="0"/>
              <a:t>. again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106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The Big 5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17</cp:revision>
  <dcterms:created xsi:type="dcterms:W3CDTF">2021-01-05T15:37:27Z</dcterms:created>
  <dcterms:modified xsi:type="dcterms:W3CDTF">2021-02-12T13:39:42Z</dcterms:modified>
</cp:coreProperties>
</file>