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5" r:id="rId4"/>
    <p:sldId id="269" r:id="rId5"/>
    <p:sldId id="274" r:id="rId6"/>
    <p:sldId id="289" r:id="rId7"/>
    <p:sldId id="270" r:id="rId8"/>
    <p:sldId id="293" r:id="rId9"/>
    <p:sldId id="281" r:id="rId10"/>
    <p:sldId id="292" r:id="rId11"/>
    <p:sldId id="277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units/suffixes-ful-and-less-bd5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-number-multiplication-division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9AxbcO4Kp4" TargetMode="External"/><Relationship Id="rId7" Type="http://schemas.openxmlformats.org/officeDocument/2006/relationships/hyperlink" Target="https://www.twinkl.co.uk/go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qHp03RRTD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r2jmp3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teach/class-clips-video/science-ks2--ks3-human-impact-on-the-environment/zf9nvk7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725657"/>
              </p:ext>
            </p:extLst>
          </p:nvPr>
        </p:nvGraphicFramePr>
        <p:xfrm>
          <a:off x="486888" y="475349"/>
          <a:ext cx="10230675" cy="5166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Multiply 2-digit by 1-digit (1)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, TTR and Twinkle Go songs and games.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Adding the suffix  </a:t>
                      </a:r>
                    </a:p>
                    <a:p>
                      <a:r>
                        <a:rPr lang="en-US" dirty="0"/>
                        <a:t>-</a:t>
                      </a:r>
                      <a:r>
                        <a:rPr lang="en-US" dirty="0" err="1"/>
                        <a:t>ful</a:t>
                      </a:r>
                      <a:r>
                        <a:rPr lang="en-US" dirty="0"/>
                        <a:t> and  -less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Video Clip</a:t>
                      </a:r>
                    </a:p>
                    <a:p>
                      <a:r>
                        <a:rPr lang="en-US" dirty="0"/>
                        <a:t>Worksheet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Choose the Correct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adjective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words to record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What is waste and where does it go?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Research task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2</a:t>
            </a:r>
            <a:r>
              <a:rPr lang="en-GB" b="1" baseline="30000" dirty="0"/>
              <a:t>nd</a:t>
            </a:r>
            <a:r>
              <a:rPr lang="en-GB" b="1" dirty="0"/>
              <a:t> February2021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7D525-04B6-49E9-85A2-4633BAE57112}"/>
              </a:ext>
            </a:extLst>
          </p:cNvPr>
          <p:cNvSpPr txBox="1"/>
          <p:nvPr/>
        </p:nvSpPr>
        <p:spPr>
          <a:xfrm>
            <a:off x="1973765" y="3688693"/>
            <a:ext cx="769434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https://classroom.thenational.academy/units/suffixes-ful-and-less-bd5c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A72843-8F84-4267-9B97-438570471FB9}"/>
              </a:ext>
            </a:extLst>
          </p:cNvPr>
          <p:cNvSpPr txBox="1"/>
          <p:nvPr/>
        </p:nvSpPr>
        <p:spPr>
          <a:xfrm>
            <a:off x="3969834" y="657922"/>
            <a:ext cx="5965903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Adding the Suffix             </a:t>
            </a:r>
            <a:r>
              <a:rPr lang="en-GB" sz="3600" dirty="0"/>
              <a:t>- </a:t>
            </a:r>
            <a:r>
              <a:rPr lang="en-GB" sz="3600" dirty="0" err="1"/>
              <a:t>ful</a:t>
            </a:r>
            <a:r>
              <a:rPr lang="en-GB" sz="3600" dirty="0"/>
              <a:t> and -less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CA395D-F6AD-4584-B37C-30E032E8D147}"/>
              </a:ext>
            </a:extLst>
          </p:cNvPr>
          <p:cNvSpPr txBox="1"/>
          <p:nvPr/>
        </p:nvSpPr>
        <p:spPr>
          <a:xfrm>
            <a:off x="2241395" y="1784313"/>
            <a:ext cx="76943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There is   a video  link below to watch    </a:t>
            </a:r>
            <a:r>
              <a:rPr lang="en-GB" b="1" dirty="0"/>
              <a:t>Lesson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Go through the PPT in the folder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Now complete the worksheets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209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424B3-3B3B-4D0C-9F29-4660A9805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92" y="1159658"/>
            <a:ext cx="4711758" cy="39589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DF425B-56AB-489A-B0B8-C67350902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569" y="1159658"/>
            <a:ext cx="3399950" cy="449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Multiply 2-digit by 1-digit (1)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414" y="3267294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896414" y="6150226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https://www.youtube.com/watch?v=p9AxbcO4Kp4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E60EC4-0373-4AEB-8E7B-023015D1D2EF}"/>
              </a:ext>
            </a:extLst>
          </p:cNvPr>
          <p:cNvSpPr txBox="1"/>
          <p:nvPr/>
        </p:nvSpPr>
        <p:spPr>
          <a:xfrm>
            <a:off x="970716" y="5035138"/>
            <a:ext cx="1713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 Times 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4538" y="3429000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6653560" y="5620285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6568068" y="5250953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2C98D1F-7255-45B5-8210-A55FBC340D20}"/>
              </a:ext>
            </a:extLst>
          </p:cNvPr>
          <p:cNvSpPr/>
          <p:nvPr/>
        </p:nvSpPr>
        <p:spPr>
          <a:xfrm>
            <a:off x="664585" y="833418"/>
            <a:ext cx="4944151" cy="3785419"/>
          </a:xfrm>
          <a:prstGeom prst="wedgeEllipseCallout">
            <a:avLst>
              <a:gd name="adj1" fmla="val -62820"/>
              <a:gd name="adj2" fmla="val 6776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/>
                </a:solidFill>
              </a:rPr>
              <a:t>It may be useful to have your worksheet instructions with you while watching the PPT and Video clips. You could then fill in a section as each topic is covered.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4EBBC3-8674-4BC6-A04B-6BC714A25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582" y="833418"/>
            <a:ext cx="3955785" cy="518791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01112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What is waste and where does it go?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719517" y="1813076"/>
            <a:ext cx="4601185" cy="80021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Tinkle Go pin code to access the ppts:</a:t>
            </a:r>
          </a:p>
          <a:p>
            <a:r>
              <a:rPr lang="en-GB" sz="2800" dirty="0"/>
              <a:t>                 YR8279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5330282" y="3987065"/>
            <a:ext cx="6478859" cy="646331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</a:t>
            </a:r>
          </a:p>
          <a:p>
            <a:r>
              <a:rPr lang="en-GB" dirty="0"/>
              <a:t>You may want to pause after each section to fill in your worksheet: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4457BA-59DD-46C7-9856-8BB006CEA33C}"/>
              </a:ext>
            </a:extLst>
          </p:cNvPr>
          <p:cNvSpPr txBox="1"/>
          <p:nvPr/>
        </p:nvSpPr>
        <p:spPr>
          <a:xfrm>
            <a:off x="5907690" y="4974935"/>
            <a:ext cx="421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Air , Water and Land Pollution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4E973E-1BF1-49A9-A727-DD05CC8AE642}"/>
              </a:ext>
            </a:extLst>
          </p:cNvPr>
          <p:cNvSpPr txBox="1"/>
          <p:nvPr/>
        </p:nvSpPr>
        <p:spPr>
          <a:xfrm>
            <a:off x="5609220" y="5381014"/>
            <a:ext cx="5210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https://www.youtube.com/watch?v=OqHp03RRTDs</a:t>
            </a: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59E69B-CEC7-47B5-9F22-626E04016A8B}"/>
              </a:ext>
            </a:extLst>
          </p:cNvPr>
          <p:cNvSpPr txBox="1"/>
          <p:nvPr/>
        </p:nvSpPr>
        <p:spPr>
          <a:xfrm>
            <a:off x="6318452" y="1821173"/>
            <a:ext cx="5609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https://www.bbc.co.uk/bitesize/clips/zr2jmp3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DF9AF1-F6F0-4DEB-8BE5-2B29DD9CDD1B}"/>
              </a:ext>
            </a:extLst>
          </p:cNvPr>
          <p:cNvSpPr txBox="1"/>
          <p:nvPr/>
        </p:nvSpPr>
        <p:spPr>
          <a:xfrm>
            <a:off x="7017617" y="1498008"/>
            <a:ext cx="421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Rubbish in the River Thames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E3EB7D-37C3-4D6E-98B2-CA5D59AF1CE3}"/>
              </a:ext>
            </a:extLst>
          </p:cNvPr>
          <p:cNvSpPr txBox="1"/>
          <p:nvPr/>
        </p:nvSpPr>
        <p:spPr>
          <a:xfrm>
            <a:off x="5824162" y="3109620"/>
            <a:ext cx="5675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https://www.bbc.co.uk/teach/class-clips-video/science-ks2--ks3-human-impact-on-the-environment/zf9nvk7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44D82A-8C74-4E76-A1C6-465496EE7038}"/>
              </a:ext>
            </a:extLst>
          </p:cNvPr>
          <p:cNvSpPr txBox="1"/>
          <p:nvPr/>
        </p:nvSpPr>
        <p:spPr>
          <a:xfrm>
            <a:off x="6582782" y="2732718"/>
            <a:ext cx="4158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Human impact on the environment.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2DB468C-34B7-4A15-9DAE-82297E34EE36}"/>
              </a:ext>
            </a:extLst>
          </p:cNvPr>
          <p:cNvSpPr txBox="1"/>
          <p:nvPr/>
        </p:nvSpPr>
        <p:spPr>
          <a:xfrm>
            <a:off x="5558732" y="401797"/>
            <a:ext cx="6501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interested and would like to watch a few extra clips:</a:t>
            </a:r>
          </a:p>
        </p:txBody>
      </p:sp>
    </p:spTree>
    <p:extLst>
      <p:ext uri="{BB962C8B-B14F-4D97-AF65-F5344CB8AC3E}">
        <p14:creationId xmlns:p14="http://schemas.microsoft.com/office/powerpoint/2010/main" val="2497000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547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Abadi</vt:lpstr>
      <vt:lpstr>Arial</vt:lpstr>
      <vt:lpstr>Calibri</vt:lpstr>
      <vt:lpstr>Calibri Light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</cp:revision>
  <dcterms:created xsi:type="dcterms:W3CDTF">2021-02-01T13:36:35Z</dcterms:created>
  <dcterms:modified xsi:type="dcterms:W3CDTF">2021-02-01T16:17:15Z</dcterms:modified>
</cp:coreProperties>
</file>