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0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5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860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03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80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41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26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585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681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931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472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A7F7F-BE16-4D71-A520-E02C5702514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32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253" y="0"/>
            <a:ext cx="92534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81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634" y="0"/>
            <a:ext cx="89767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921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081" y="0"/>
            <a:ext cx="9365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148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721" y="0"/>
            <a:ext cx="86125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322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9852" y="0"/>
            <a:ext cx="91922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593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957" y="0"/>
            <a:ext cx="89980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03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686" y="0"/>
            <a:ext cx="91386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982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858" y="0"/>
            <a:ext cx="8932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50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288" y="0"/>
            <a:ext cx="9205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107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329" y="0"/>
            <a:ext cx="89113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717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410" y="0"/>
            <a:ext cx="91991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976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867" y="0"/>
            <a:ext cx="88402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099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810" y="0"/>
            <a:ext cx="92883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053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282" y="0"/>
            <a:ext cx="89114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5504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939" y="0"/>
            <a:ext cx="93141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171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772" y="0"/>
            <a:ext cx="88444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221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230" y="0"/>
            <a:ext cx="92855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66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4022797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052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810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2021-02-08T15:01:55Z</dcterms:created>
  <dcterms:modified xsi:type="dcterms:W3CDTF">2021-02-08T15:14:56Z</dcterms:modified>
</cp:coreProperties>
</file>