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71"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03/03/2021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4-number-multiplication-and-division-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4</a:t>
            </a:r>
            <a:r>
              <a:rPr lang="en-GB" baseline="30000" dirty="0" smtClean="0"/>
              <a:t>th</a:t>
            </a:r>
            <a:r>
              <a:rPr lang="en-GB" dirty="0" smtClean="0"/>
              <a:t> March</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Toad</a:t>
            </a:r>
            <a:br>
              <a:rPr lang="en-GB" sz="3200" b="1" dirty="0" smtClean="0"/>
            </a:br>
            <a:r>
              <a:rPr lang="en-GB" sz="3200" b="1" dirty="0"/>
              <a:t/>
            </a:r>
            <a:br>
              <a:rPr lang="en-GB" sz="3200" b="1" dirty="0"/>
            </a:br>
            <a:r>
              <a:rPr lang="en-GB" sz="3200" b="1" dirty="0" smtClean="0"/>
              <a:t>Yellow book – Danny and the Bump-a-lump</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https://whiterosemaths.com/homelearning/year-2/spring-week-4-number-multiplication-and-division-2</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‘Divide by 10’ </a:t>
            </a:r>
            <a:r>
              <a:rPr lang="en-GB" dirty="0" smtClean="0"/>
              <a:t>(Spring – </a:t>
            </a:r>
            <a:r>
              <a:rPr lang="en-GB" smtClean="0"/>
              <a:t>week 4)</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pic>
        <p:nvPicPr>
          <p:cNvPr id="1026" name="Picture 2" descr="World Book Day | Monster Phon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05188" y="1778465"/>
            <a:ext cx="7490673" cy="29962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7924" y="4917989"/>
            <a:ext cx="10890422" cy="646331"/>
          </a:xfrm>
          <a:prstGeom prst="rect">
            <a:avLst/>
          </a:prstGeom>
          <a:noFill/>
        </p:spPr>
        <p:txBody>
          <a:bodyPr wrap="square" rtlCol="0">
            <a:spAutoFit/>
          </a:bodyPr>
          <a:lstStyle/>
          <a:p>
            <a:r>
              <a:rPr lang="en-GB" dirty="0" smtClean="0">
                <a:latin typeface="Comic Sans MS" panose="030F0702030302020204" pitchFamily="66" charset="0"/>
              </a:rPr>
              <a:t>On the website you will find a range of different activities you can choose from, which are all based on your favourite book.</a:t>
            </a:r>
            <a:endParaRPr lang="en-GB" dirty="0">
              <a:latin typeface="Comic Sans MS" panose="030F0702030302020204" pitchFamily="66" charset="0"/>
            </a:endParaRPr>
          </a:p>
        </p:txBody>
      </p:sp>
    </p:spTree>
    <p:extLst>
      <p:ext uri="{BB962C8B-B14F-4D97-AF65-F5344CB8AC3E}">
        <p14:creationId xmlns:p14="http://schemas.microsoft.com/office/powerpoint/2010/main" val="23546720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TotalTime>
  <Words>503</Words>
  <Application>Microsoft Office PowerPoint</Application>
  <PresentationFormat>Widescreen</PresentationFormat>
  <Paragraphs>67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Comic Sans MS</vt:lpstr>
      <vt:lpstr>Office Theme</vt:lpstr>
      <vt:lpstr>Home Learning  Thursday 4th March</vt:lpstr>
      <vt:lpstr>Start with a story</vt:lpstr>
      <vt:lpstr> English -  Spellings  1. Spelling Quiz  2. The ‘Big 5’</vt:lpstr>
      <vt:lpstr> English  Grey Book – Toad  Yellow book – Danny and the Bump-a-lump</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61</cp:revision>
  <dcterms:created xsi:type="dcterms:W3CDTF">2021-01-06T10:35:23Z</dcterms:created>
  <dcterms:modified xsi:type="dcterms:W3CDTF">2021-03-03T11:58:27Z</dcterms:modified>
</cp:coreProperties>
</file>