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317" r:id="rId3"/>
    <p:sldId id="295" r:id="rId4"/>
    <p:sldId id="315" r:id="rId5"/>
    <p:sldId id="316" r:id="rId6"/>
    <p:sldId id="314" r:id="rId7"/>
    <p:sldId id="313" r:id="rId8"/>
    <p:sldId id="319" r:id="rId9"/>
    <p:sldId id="318" r:id="rId10"/>
    <p:sldId id="32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897" autoAdjust="0"/>
    <p:restoredTop sz="94660"/>
  </p:normalViewPr>
  <p:slideViewPr>
    <p:cSldViewPr snapToGrid="0">
      <p:cViewPr varScale="1">
        <p:scale>
          <a:sx n="69" d="100"/>
          <a:sy n="69" d="100"/>
        </p:scale>
        <p:origin x="13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E276F-90F0-4D84-967B-1310099B39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940E2-344F-4510-9470-56AD723E30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4F28C-FE29-48AC-9E9E-D7715C0B1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FA4F65-FCAA-4E40-86CB-915ABACAE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273E7-211E-460E-A3CC-5D89158F2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783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77358-C268-4F6B-9AAF-E530479DE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17629-2A36-4D5B-9E53-761A677E3B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BC934A-0CD3-41A5-A6B7-AE3564A31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1181D-F1E2-44E4-A4B4-135DCFBC0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090AD0-475D-4563-BD64-C49D344AC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603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E3EAC3-1408-4649-BE4F-B6D4EBE356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244780-4433-452A-A830-C11E8AF21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0DDA3-7F25-48EA-BFED-BF164A834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8B78B3-EFE7-4A0C-BC96-A6108F36C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16F34C-D06E-41D5-943F-A47E0C3CE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73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AC02A-BB89-4AD4-A53A-18CC01A2E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B33095-DD92-45FB-A882-085EE668B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755E5-B44D-4A73-A478-26B92183F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61F50-2045-4449-BAF5-08B9FCF44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8F2B3B-150A-425D-AE7C-63019ACF0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911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C40DF-F980-4E3F-82EF-867225DF0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FDB96-0E62-473F-B85B-18DE9A8977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9F8692-8BB5-4755-8FDD-16BFA27EB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8A352F-59F3-4245-A47E-5B5AB5A6F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2A1FD-EB85-43F1-B932-457B698A6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03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EF9ED-062D-4002-B41D-F33FCA14B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DD087-B29A-47F8-BCEE-5448DB104C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436DA1-4499-4A8C-9151-8563AC10D6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6A778A-27C6-4836-A4AA-27FC40E73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861261-A3F2-428A-A3F6-445185A81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6B8060-FC96-4B5C-A2B7-F37D7FE90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763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E9F96-E294-4B28-9472-FEFD8CF29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FB2DF-2BE9-408B-8156-29B1FBAA49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FB399-6429-42BC-B683-A82E8C7676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6ABAA6-B57F-4168-A16F-0CC30AACF1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099B76-8DC0-49DB-B9A7-0AEA2BB485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C3B23C-7103-407E-8B2B-B6B299639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3C330D-DE58-4F45-AC66-C87CF55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A789A8-09F7-474C-826C-68913E104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5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A3DC8-7CDF-4144-BB27-1166FE1D5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D252ED-C945-47DB-A217-E6FF90364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7C56A2-D897-4BEF-9E9C-05DF82368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81CBA-4C14-4567-AF6D-7632A1F5E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546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3C6389-F57E-4E70-9597-AE229EAD0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906D49-B6F8-40B7-9079-EA5E1BCC5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E8391B-E81E-40FE-8DF6-23F289C51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13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0D998-6686-4855-BA71-4DFE154FB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6AE08-0438-4486-8B4A-2A3D02B53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4C6DEE-6311-43D9-A092-0AAA478E18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C904F-F23E-4477-98D7-EE7DE1F3A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AE1552-8DD9-4205-A79F-0A2153E1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6F83AE-C5E4-46AE-B440-646E080A6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93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47C3D-070A-46F7-9299-09CDFD59D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89049B-9A0C-4712-BEF8-622C507C3C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785456-A5D4-4078-8120-EC916E3E5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2730F4-C226-467F-8A3E-CD4325AF8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3611FC-E8FC-42C7-93F4-BA8059D5D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33CBA7-8338-4E9D-8174-ABB0C177A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198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8F3011-7ACA-4BA4-86EC-CA42E0EF3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FC3573-B544-4924-A66D-7BECA1A476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D5596-C9CA-49C8-AEAA-B4669C7D65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A2DCE-4F6E-4C19-957D-747451A2537B}" type="datetimeFigureOut">
              <a:rPr lang="en-US" smtClean="0"/>
              <a:t>2/19/2021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6A078-211A-4A04-9528-D510919E86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FE421E-2F6D-4AF0-BDC9-4C108498AF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4DFAA-6B21-42CE-8E35-29431150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6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This_Is_Your_Life_(UK_TV_series)" TargetMode="Externa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bbc.co.uk/bitesize/clips/z9tqb82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algn="ctr">
              <a:defRPr/>
            </a:pPr>
            <a:r>
              <a:rPr lang="en-GB" sz="3600" dirty="0">
                <a:solidFill>
                  <a:srgbClr val="FFC000"/>
                </a:solidFill>
                <a:latin typeface="Comic Sans MS" panose="030F0702030302020204" pitchFamily="66" charset="0"/>
              </a:rPr>
              <a:t>(2)</a:t>
            </a: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Who is the Prophet Muhammad (PBUH)?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Why is he important to Muslims?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397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22776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6955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u="none" dirty="0">
                <a:solidFill>
                  <a:prstClr val="black"/>
                </a:solidFill>
                <a:latin typeface="Comic Sans MS" panose="030F0702030302020204" pitchFamily="66" charset="0"/>
              </a:rPr>
              <a:t>Think about our world and nature. What can we do to look after it?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Use the sheet to draw the things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that we need to </a:t>
            </a: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look after inside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the moon </a:t>
            </a:r>
            <a:r>
              <a:rPr lang="en-GB" sz="3200">
                <a:solidFill>
                  <a:prstClr val="black"/>
                </a:solidFill>
                <a:latin typeface="Comic Sans MS" panose="030F0702030302020204" pitchFamily="66" charset="0"/>
              </a:rPr>
              <a:t>shape.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Then write about what you have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learnt from what the Prophet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Muhammad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(PBUH) thought we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should do.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3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6A06906-05A9-431B-85EF-61CE81BE2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3343" y="2649690"/>
            <a:ext cx="2757689" cy="355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054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22776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B52D95-4C0D-4BE7-9A45-71A0BF8743E3}"/>
              </a:ext>
            </a:extLst>
          </p:cNvPr>
          <p:cNvSpPr/>
          <p:nvPr/>
        </p:nvSpPr>
        <p:spPr>
          <a:xfrm>
            <a:off x="928254" y="1895098"/>
            <a:ext cx="99683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Last week we learnt about the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Prophet Muhammad</a:t>
            </a:r>
            <a:r>
              <a:rPr lang="en-GB" sz="3600" dirty="0">
                <a:latin typeface="Comic Sans MS" panose="030F0702030302020204" pitchFamily="66" charset="0"/>
              </a:rPr>
              <a:t>. We found out that Muslims think he is 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so special so when they talk about him and say his name they say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“Peace be upon him.” </a:t>
            </a:r>
            <a:r>
              <a:rPr lang="en-GB" sz="3600" dirty="0">
                <a:latin typeface="Comic Sans MS" panose="030F0702030302020204" pitchFamily="66" charset="0"/>
              </a:rPr>
              <a:t>We found out Muslims write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(PBUH) </a:t>
            </a:r>
            <a:r>
              <a:rPr lang="en-GB" sz="3600" dirty="0">
                <a:latin typeface="Comic Sans MS" panose="030F0702030302020204" pitchFamily="66" charset="0"/>
              </a:rPr>
              <a:t>after writing the Prophet’s name.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910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22776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We learnt that the 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Prophet Muhammad (</a:t>
            </a:r>
            <a:r>
              <a:rPr kumimoji="0" lang="en-GB" sz="3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PBUH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) 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is an important leader of Islam. 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We looked at the story of Muhammad and the cat.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Can you remember what he did?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does this tell you about the Prophet Muhammad</a:t>
            </a:r>
            <a:r>
              <a:rPr kumimoji="0" lang="en-GB" sz="32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(PBUH)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?</a:t>
            </a:r>
            <a:r>
              <a:rPr kumimoji="0" lang="en-GB" sz="32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26513E-FDC2-455F-8510-190235F2B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153668"/>
            <a:ext cx="2167998" cy="1243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61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22776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D8907A1-B99B-4A8D-BC9E-69157D659BAA}"/>
              </a:ext>
            </a:extLst>
          </p:cNvPr>
          <p:cNvSpPr/>
          <p:nvPr/>
        </p:nvSpPr>
        <p:spPr>
          <a:xfrm>
            <a:off x="838200" y="1895098"/>
            <a:ext cx="90470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4000" dirty="0">
                <a:solidFill>
                  <a:srgbClr val="FFC000"/>
                </a:solidFill>
                <a:latin typeface="Comic Sans MS" panose="030F0702030302020204" pitchFamily="66" charset="0"/>
              </a:rPr>
              <a:t>The Prophet Muhammad </a:t>
            </a:r>
            <a:r>
              <a:rPr lang="en-GB" sz="3600" dirty="0">
                <a:solidFill>
                  <a:srgbClr val="FFC000"/>
                </a:solidFill>
                <a:latin typeface="Comic Sans MS" panose="030F0702030302020204" pitchFamily="66" charset="0"/>
              </a:rPr>
              <a:t>(PBUH) </a:t>
            </a:r>
            <a:r>
              <a:rPr lang="en-GB" sz="4000" dirty="0">
                <a:solidFill>
                  <a:srgbClr val="FFC000"/>
                </a:solidFill>
                <a:latin typeface="Comic Sans MS" panose="030F0702030302020204" pitchFamily="66" charset="0"/>
              </a:rPr>
              <a:t>has inspired millions of people around the world. </a:t>
            </a:r>
          </a:p>
          <a:p>
            <a:pPr lvl="0">
              <a:defRPr/>
            </a:pPr>
            <a:endParaRPr lang="en-GB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Can you think of someone who has inspired you?</a:t>
            </a:r>
            <a:endParaRPr lang="en-GB" sz="3600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7DE855-3810-40CE-B3E7-E4AAD1ECB5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5890" y="4673735"/>
            <a:ext cx="1762991" cy="176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808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22776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ECEEB9-A855-41AC-824B-992E56D6C7F8}"/>
              </a:ext>
            </a:extLst>
          </p:cNvPr>
          <p:cNvSpPr txBox="1"/>
          <p:nvPr/>
        </p:nvSpPr>
        <p:spPr>
          <a:xfrm>
            <a:off x="1527464" y="2668111"/>
            <a:ext cx="50846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If you were writing a book about this person, what important details would you include?</a:t>
            </a:r>
            <a:endParaRPr lang="en-US" sz="3200" dirty="0">
              <a:latin typeface="Comic Sans MS" panose="030F0702030302020204" pitchFamily="66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7CFDBD-46DF-4ABA-B146-29F16DD5BD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372764" y="4386319"/>
            <a:ext cx="3175000" cy="1790700"/>
          </a:xfrm>
          <a:prstGeom prst="rect">
            <a:avLst/>
          </a:prstGeom>
        </p:spPr>
      </p:pic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983AC411-8413-4261-9ECC-E0214B5D020A}"/>
              </a:ext>
            </a:extLst>
          </p:cNvPr>
          <p:cNvSpPr/>
          <p:nvPr/>
        </p:nvSpPr>
        <p:spPr>
          <a:xfrm>
            <a:off x="644236" y="1775491"/>
            <a:ext cx="6531841" cy="3790153"/>
          </a:xfrm>
          <a:prstGeom prst="cloudCallout">
            <a:avLst>
              <a:gd name="adj1" fmla="val 64584"/>
              <a:gd name="adj2" fmla="val 4261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841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22776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BBB77EC-4093-4D05-A2C0-624FD5932DE7}"/>
              </a:ext>
            </a:extLst>
          </p:cNvPr>
          <p:cNvSpPr/>
          <p:nvPr/>
        </p:nvSpPr>
        <p:spPr>
          <a:xfrm>
            <a:off x="838200" y="1775491"/>
            <a:ext cx="10515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3200" dirty="0">
                <a:latin typeface="Comic Sans MS" panose="030F0702030302020204" pitchFamily="66" charset="0"/>
              </a:rPr>
              <a:t>Today we are going to look at some important stories about the </a:t>
            </a:r>
            <a:r>
              <a:rPr lang="en-GB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Prophet Muhammad(PBUH)</a:t>
            </a:r>
            <a:r>
              <a:rPr lang="en-GB" sz="3200" dirty="0">
                <a:latin typeface="Comic Sans MS" panose="030F0702030302020204" pitchFamily="66" charset="0"/>
              </a:rPr>
              <a:t>.</a:t>
            </a:r>
          </a:p>
          <a:p>
            <a:pPr lvl="0">
              <a:defRPr/>
            </a:pPr>
            <a:endParaRPr lang="en-GB" sz="3200" dirty="0">
              <a:latin typeface="Comic Sans MS" panose="030F0702030302020204" pitchFamily="66" charset="0"/>
            </a:endParaRPr>
          </a:p>
          <a:p>
            <a:pPr lvl="0">
              <a:defRPr/>
            </a:pPr>
            <a:r>
              <a:rPr lang="en-GB" sz="3200" dirty="0">
                <a:latin typeface="Comic Sans MS" panose="030F0702030302020204" pitchFamily="66" charset="0"/>
              </a:rPr>
              <a:t>These stories tell Muslims about what he said and did and this teaches them how to live their lives. Muslims follow Allah but they learn a lot from the Prophet's example. For Muslims, he is an inspiring leader.</a:t>
            </a:r>
          </a:p>
        </p:txBody>
      </p:sp>
    </p:spTree>
    <p:extLst>
      <p:ext uri="{BB962C8B-B14F-4D97-AF65-F5344CB8AC3E}">
        <p14:creationId xmlns:p14="http://schemas.microsoft.com/office/powerpoint/2010/main" val="4272905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22776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11345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The following stories are in many Muslim children’s story collections. When you watch them, I want you to think about what the message to Muslim people is.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  <a:hlinkClick r:id="rId2"/>
              </a:rPr>
              <a:t>https://www.bbc.co.uk/bitesize/clips/z9tqb82</a:t>
            </a:r>
            <a:endParaRPr lang="en-GB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90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22776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28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Look at each picture below and retell the story to an adult</a:t>
            </a:r>
            <a:r>
              <a:rPr lang="en-GB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  <a:endParaRPr kumimoji="0" lang="en-GB" sz="2800" b="0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98F4BC5-0593-4314-8BD5-29F0C03C6D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055" y="3242494"/>
            <a:ext cx="3195355" cy="1833403"/>
          </a:xfrm>
          <a:prstGeom prst="rect">
            <a:avLst/>
          </a:prstGeom>
        </p:spPr>
      </p:pic>
      <p:pic>
        <p:nvPicPr>
          <p:cNvPr id="1026" name="Picture 2" descr="Image preview">
            <a:extLst>
              <a:ext uri="{FF2B5EF4-FFF2-40B4-BE49-F238E27FC236}">
                <a16:creationId xmlns:a16="http://schemas.microsoft.com/office/drawing/2014/main" id="{FC54DD07-52C8-465E-A826-73820C29B3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5" t="15556" r="2424" b="17172"/>
          <a:stretch/>
        </p:blipFill>
        <p:spPr bwMode="auto">
          <a:xfrm>
            <a:off x="4405745" y="3242495"/>
            <a:ext cx="3380509" cy="183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F05670-EC9A-4E20-A3DE-A1C1BD97B89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696" t="20000" r="5607" b="10101"/>
          <a:stretch/>
        </p:blipFill>
        <p:spPr>
          <a:xfrm>
            <a:off x="8603201" y="3242495"/>
            <a:ext cx="2972739" cy="184001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B871BAB-9FD7-4DAD-ADA6-CD8C5200AF21}"/>
              </a:ext>
            </a:extLst>
          </p:cNvPr>
          <p:cNvSpPr/>
          <p:nvPr/>
        </p:nvSpPr>
        <p:spPr>
          <a:xfrm>
            <a:off x="195845" y="5082509"/>
            <a:ext cx="11802191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endParaRPr lang="en-GB" dirty="0">
              <a:latin typeface="Comic Sans MS" panose="030F0702030302020204" pitchFamily="66" charset="0"/>
            </a:endParaRPr>
          </a:p>
          <a:p>
            <a:pPr lvl="0">
              <a:defRPr/>
            </a:pPr>
            <a:r>
              <a:rPr lang="en-GB" dirty="0">
                <a:latin typeface="Comic Sans MS" panose="030F0702030302020204" pitchFamily="66" charset="0"/>
              </a:rPr>
              <a:t> </a:t>
            </a:r>
            <a:r>
              <a:rPr lang="en-GB" sz="3200" dirty="0">
                <a:latin typeface="Comic Sans MS" panose="030F0702030302020204" pitchFamily="66" charset="0"/>
              </a:rPr>
              <a:t>What did the Prophet Muhammad(PBUH) do in all of these stories?</a:t>
            </a:r>
          </a:p>
        </p:txBody>
      </p:sp>
    </p:spTree>
    <p:extLst>
      <p:ext uri="{BB962C8B-B14F-4D97-AF65-F5344CB8AC3E}">
        <p14:creationId xmlns:p14="http://schemas.microsoft.com/office/powerpoint/2010/main" val="888292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22776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050" name="Picture 2" descr="Image preview">
            <a:extLst>
              <a:ext uri="{FF2B5EF4-FFF2-40B4-BE49-F238E27FC236}">
                <a16:creationId xmlns:a16="http://schemas.microsoft.com/office/drawing/2014/main" id="{00312F41-2FBC-4ECC-8435-95DF4CACAC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5" t="18384" r="5454" b="15555"/>
          <a:stretch/>
        </p:blipFill>
        <p:spPr bwMode="auto">
          <a:xfrm>
            <a:off x="1859971" y="1554372"/>
            <a:ext cx="8229600" cy="389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D4FB5F-368D-4E67-B165-ABA2B5770ED5}"/>
              </a:ext>
            </a:extLst>
          </p:cNvPr>
          <p:cNvSpPr txBox="1"/>
          <p:nvPr/>
        </p:nvSpPr>
        <p:spPr>
          <a:xfrm>
            <a:off x="1104900" y="5913506"/>
            <a:ext cx="9982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We are to value earth and look after all of nature.</a:t>
            </a:r>
            <a:endParaRPr 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931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393</Words>
  <Application>Microsoft Office PowerPoint</Application>
  <PresentationFormat>Widescreen</PresentationFormat>
  <Paragraphs>106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HELEN WILSON</dc:creator>
  <cp:lastModifiedBy>HELEN WILSON</cp:lastModifiedBy>
  <cp:revision>35</cp:revision>
  <dcterms:created xsi:type="dcterms:W3CDTF">2021-02-06T14:39:42Z</dcterms:created>
  <dcterms:modified xsi:type="dcterms:W3CDTF">2021-02-19T15:43:33Z</dcterms:modified>
</cp:coreProperties>
</file>