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2/1/2021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2/1/2021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oo</a:t>
            </a:r>
            <a:r>
              <a:rPr lang="en-US" sz="5000" dirty="0" smtClean="0">
                <a:solidFill>
                  <a:srgbClr val="FF0000"/>
                </a:solidFill>
              </a:rPr>
              <a:t> </a:t>
            </a:r>
            <a:r>
              <a:rPr lang="en-US" sz="5000" dirty="0" smtClean="0"/>
              <a:t>sound</a:t>
            </a:r>
            <a:endParaRPr lang="en-US" sz="5000" dirty="0"/>
          </a:p>
          <a:p>
            <a:pPr algn="ctr"/>
            <a:endParaRPr lang="en-GB" sz="5000" dirty="0"/>
          </a:p>
          <a:p>
            <a:pPr algn="ctr"/>
            <a:r>
              <a:rPr lang="en-US" sz="5000" dirty="0" err="1" smtClean="0">
                <a:solidFill>
                  <a:srgbClr val="FF0000"/>
                </a:solidFill>
              </a:rPr>
              <a:t>oo</a:t>
            </a:r>
            <a:r>
              <a:rPr lang="en-US" sz="5000" dirty="0" smtClean="0"/>
              <a:t> </a:t>
            </a:r>
            <a:r>
              <a:rPr lang="en-US" sz="5000" dirty="0" smtClean="0"/>
              <a:t>– </a:t>
            </a:r>
            <a:r>
              <a:rPr lang="en-US" sz="5000" dirty="0" smtClean="0"/>
              <a:t>poo at the zoo</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mod</a:t>
            </a:r>
            <a:r>
              <a:rPr lang="en-GB" sz="4000" dirty="0"/>
              <a:t>				2. </a:t>
            </a:r>
            <a:r>
              <a:rPr lang="en-GB" sz="4000" dirty="0" err="1" smtClean="0"/>
              <a:t>mued</a:t>
            </a:r>
            <a:r>
              <a:rPr lang="en-GB" sz="4000" dirty="0"/>
              <a:t>			3. </a:t>
            </a:r>
            <a:r>
              <a:rPr lang="en-GB" sz="4000" dirty="0" smtClean="0"/>
              <a:t>mood</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4" name="Rectangle 3"/>
          <p:cNvSpPr/>
          <p:nvPr/>
        </p:nvSpPr>
        <p:spPr>
          <a:xfrm>
            <a:off x="408489" y="2726894"/>
            <a:ext cx="11615351" cy="707886"/>
          </a:xfrm>
          <a:prstGeom prst="rect">
            <a:avLst/>
          </a:prstGeom>
        </p:spPr>
        <p:txBody>
          <a:bodyPr wrap="square">
            <a:spAutoFit/>
          </a:bodyPr>
          <a:lstStyle/>
          <a:p>
            <a:r>
              <a:rPr lang="en-GB" sz="4000" dirty="0"/>
              <a:t>1. </a:t>
            </a:r>
            <a:r>
              <a:rPr lang="en-GB" sz="4000" dirty="0" smtClean="0"/>
              <a:t>mod </a:t>
            </a:r>
            <a:r>
              <a:rPr lang="en-GB" sz="4000" dirty="0">
                <a:sym typeface="Wingdings" panose="05000000000000000000" pitchFamily="2" charset="2"/>
              </a:rPr>
              <a:t> </a:t>
            </a:r>
            <a:r>
              <a:rPr lang="en-GB" sz="4000" dirty="0"/>
              <a:t>			</a:t>
            </a:r>
            <a:r>
              <a:rPr lang="en-GB" sz="4000" dirty="0" smtClean="0"/>
              <a:t>2</a:t>
            </a:r>
            <a:r>
              <a:rPr lang="en-GB" sz="4000" dirty="0"/>
              <a:t>. </a:t>
            </a:r>
            <a:r>
              <a:rPr lang="en-GB" sz="4000" dirty="0" err="1" smtClean="0"/>
              <a:t>mued</a:t>
            </a:r>
            <a:r>
              <a:rPr lang="en-GB" sz="4000" dirty="0"/>
              <a:t>	</a:t>
            </a:r>
            <a:r>
              <a:rPr lang="en-GB" sz="4000" dirty="0">
                <a:sym typeface="Wingdings" panose="05000000000000000000" pitchFamily="2" charset="2"/>
              </a:rPr>
              <a:t>  </a:t>
            </a:r>
            <a:r>
              <a:rPr lang="en-GB" sz="4000" dirty="0"/>
              <a:t>		3. </a:t>
            </a:r>
            <a:r>
              <a:rPr lang="en-GB" sz="4000" dirty="0" smtClean="0"/>
              <a:t>mood </a:t>
            </a:r>
            <a:r>
              <a:rPr lang="en-GB" sz="4000" dirty="0">
                <a:sym typeface="Wingdings" panose="05000000000000000000" pitchFamily="2" charset="2"/>
              </a:rPr>
              <a:t></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err="1" smtClean="0"/>
              <a:t>spune</a:t>
            </a:r>
            <a:r>
              <a:rPr lang="en-GB" sz="4400" dirty="0"/>
              <a:t>		</a:t>
            </a:r>
            <a:r>
              <a:rPr lang="en-GB" sz="4400" dirty="0" smtClean="0"/>
              <a:t> 2</a:t>
            </a:r>
            <a:r>
              <a:rPr lang="en-GB" sz="4400" dirty="0"/>
              <a:t>. </a:t>
            </a:r>
            <a:r>
              <a:rPr lang="en-GB" sz="4400" dirty="0" err="1" smtClean="0"/>
              <a:t>spewn</a:t>
            </a:r>
            <a:r>
              <a:rPr lang="en-GB" sz="4400" dirty="0"/>
              <a:t>		</a:t>
            </a:r>
            <a:r>
              <a:rPr lang="en-GB" sz="4400" dirty="0" smtClean="0"/>
              <a:t>	3</a:t>
            </a:r>
            <a:r>
              <a:rPr lang="en-GB" sz="4400" dirty="0"/>
              <a:t>. </a:t>
            </a:r>
            <a:r>
              <a:rPr lang="en-GB" sz="4400" dirty="0" smtClean="0"/>
              <a:t>spoon</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Rectangle 4"/>
          <p:cNvSpPr/>
          <p:nvPr/>
        </p:nvSpPr>
        <p:spPr>
          <a:xfrm>
            <a:off x="590611" y="2618258"/>
            <a:ext cx="11055179" cy="769441"/>
          </a:xfrm>
          <a:prstGeom prst="rect">
            <a:avLst/>
          </a:prstGeom>
        </p:spPr>
        <p:txBody>
          <a:bodyPr wrap="square">
            <a:spAutoFit/>
          </a:bodyPr>
          <a:lstStyle/>
          <a:p>
            <a:r>
              <a:rPr lang="en-GB" sz="4400" dirty="0"/>
              <a:t>1. </a:t>
            </a:r>
            <a:r>
              <a:rPr lang="en-GB" sz="4400" dirty="0" err="1" smtClean="0"/>
              <a:t>Spune</a:t>
            </a:r>
            <a:r>
              <a:rPr lang="en-GB" sz="4400" dirty="0" smtClean="0"/>
              <a:t> </a:t>
            </a:r>
            <a:r>
              <a:rPr lang="en-GB" sz="4400" dirty="0">
                <a:sym typeface="Wingdings" panose="05000000000000000000" pitchFamily="2" charset="2"/>
              </a:rPr>
              <a:t> </a:t>
            </a:r>
            <a:r>
              <a:rPr lang="en-GB" sz="4400" dirty="0" smtClean="0">
                <a:sym typeface="Wingdings" panose="05000000000000000000" pitchFamily="2" charset="2"/>
              </a:rPr>
              <a:t>  </a:t>
            </a:r>
            <a:r>
              <a:rPr lang="en-GB" sz="4400" dirty="0"/>
              <a:t>	</a:t>
            </a:r>
            <a:r>
              <a:rPr lang="en-GB" sz="4400" dirty="0" smtClean="0"/>
              <a:t> 2</a:t>
            </a:r>
            <a:r>
              <a:rPr lang="en-GB" sz="4400" dirty="0"/>
              <a:t>. </a:t>
            </a:r>
            <a:r>
              <a:rPr lang="en-GB" sz="4400" dirty="0" err="1" smtClean="0"/>
              <a:t>spewn</a:t>
            </a:r>
            <a:r>
              <a:rPr lang="en-GB" sz="4400" dirty="0" smtClean="0"/>
              <a:t> </a:t>
            </a:r>
            <a:r>
              <a:rPr lang="en-GB" sz="4400" dirty="0">
                <a:sym typeface="Wingdings" panose="05000000000000000000" pitchFamily="2" charset="2"/>
              </a:rPr>
              <a:t> </a:t>
            </a:r>
            <a:r>
              <a:rPr lang="en-GB" sz="4400" dirty="0"/>
              <a:t>		</a:t>
            </a:r>
            <a:r>
              <a:rPr lang="en-GB" sz="4400" dirty="0" smtClean="0"/>
              <a:t>3</a:t>
            </a:r>
            <a:r>
              <a:rPr lang="en-GB" sz="4400" dirty="0"/>
              <a:t>. </a:t>
            </a:r>
            <a:r>
              <a:rPr lang="en-GB" sz="4400" dirty="0" smtClean="0"/>
              <a:t>spoon </a:t>
            </a:r>
            <a:r>
              <a:rPr lang="en-GB" sz="4400" dirty="0">
                <a:sym typeface="Wingdings" panose="05000000000000000000" pitchFamily="2" charset="2"/>
              </a:rPr>
              <a:t></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stule</a:t>
            </a:r>
            <a:r>
              <a:rPr lang="en-GB" sz="4400" dirty="0"/>
              <a:t>		 	2. </a:t>
            </a:r>
            <a:r>
              <a:rPr lang="en-GB" sz="4400" dirty="0" smtClean="0"/>
              <a:t>stoo</a:t>
            </a:r>
            <a:r>
              <a:rPr lang="en-GB" sz="4400" dirty="0"/>
              <a:t>l</a:t>
            </a:r>
            <a:r>
              <a:rPr lang="en-GB" sz="4400" dirty="0"/>
              <a:t>			3. </a:t>
            </a:r>
            <a:r>
              <a:rPr lang="en-GB" sz="4400" dirty="0" err="1" smtClean="0"/>
              <a:t>stewl</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897924" y="2059395"/>
            <a:ext cx="10750379" cy="1046440"/>
          </a:xfrm>
          <a:prstGeom prst="rect">
            <a:avLst/>
          </a:prstGeom>
          <a:noFill/>
        </p:spPr>
        <p:txBody>
          <a:bodyPr wrap="square" rtlCol="0">
            <a:spAutoFit/>
          </a:bodyPr>
          <a:lstStyle/>
          <a:p>
            <a:r>
              <a:rPr lang="en-GB" sz="4400" dirty="0"/>
              <a:t>1. </a:t>
            </a:r>
            <a:r>
              <a:rPr lang="en-GB" sz="4400" dirty="0" err="1" smtClean="0"/>
              <a:t>stule</a:t>
            </a:r>
            <a:r>
              <a:rPr lang="en-GB" sz="4400" dirty="0"/>
              <a:t>	</a:t>
            </a:r>
            <a:r>
              <a:rPr lang="en-GB" sz="4400" dirty="0">
                <a:sym typeface="Wingdings" panose="05000000000000000000" pitchFamily="2" charset="2"/>
              </a:rPr>
              <a:t>  </a:t>
            </a:r>
            <a:r>
              <a:rPr lang="en-GB" sz="4400" dirty="0"/>
              <a:t>	 	2. </a:t>
            </a:r>
            <a:r>
              <a:rPr lang="en-GB" sz="4400" dirty="0" smtClean="0"/>
              <a:t>stoo</a:t>
            </a:r>
            <a:r>
              <a:rPr lang="en-GB" sz="4400" dirty="0"/>
              <a:t>l</a:t>
            </a:r>
            <a:r>
              <a:rPr lang="en-GB" sz="4400" dirty="0"/>
              <a:t>	</a:t>
            </a:r>
            <a:r>
              <a:rPr lang="en-GB" sz="4400" dirty="0">
                <a:sym typeface="Wingdings" panose="05000000000000000000" pitchFamily="2" charset="2"/>
              </a:rPr>
              <a:t>  </a:t>
            </a:r>
            <a:r>
              <a:rPr lang="en-GB" sz="4400" dirty="0"/>
              <a:t>		3. </a:t>
            </a:r>
            <a:r>
              <a:rPr lang="en-GB" sz="4400" dirty="0" err="1" smtClean="0"/>
              <a:t>stewl</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moon </a:t>
            </a:r>
            <a:r>
              <a:rPr lang="en-GB" sz="4400" dirty="0"/>
              <a:t>	</a:t>
            </a:r>
            <a:r>
              <a:rPr lang="en-GB" sz="4400" dirty="0" smtClean="0"/>
              <a:t>  2</a:t>
            </a:r>
            <a:r>
              <a:rPr lang="en-GB" sz="4400" dirty="0"/>
              <a:t>. </a:t>
            </a:r>
            <a:r>
              <a:rPr lang="en-GB" sz="4400" dirty="0" err="1" smtClean="0"/>
              <a:t>mone</a:t>
            </a:r>
            <a:r>
              <a:rPr lang="en-GB" sz="4400" dirty="0"/>
              <a:t>		3. </a:t>
            </a:r>
            <a:r>
              <a:rPr lang="en-GB" sz="4400" dirty="0" err="1" smtClean="0"/>
              <a:t>mewn</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1374141" y="2314833"/>
            <a:ext cx="9415849" cy="1046440"/>
          </a:xfrm>
          <a:prstGeom prst="rect">
            <a:avLst/>
          </a:prstGeom>
          <a:noFill/>
        </p:spPr>
        <p:txBody>
          <a:bodyPr wrap="square" rtlCol="0">
            <a:spAutoFit/>
          </a:bodyPr>
          <a:lstStyle/>
          <a:p>
            <a:r>
              <a:rPr lang="en-GB" sz="4400" dirty="0"/>
              <a:t>1. </a:t>
            </a:r>
            <a:r>
              <a:rPr lang="en-GB" sz="4400" dirty="0" smtClean="0"/>
              <a:t>moon </a:t>
            </a:r>
            <a:r>
              <a:rPr lang="en-GB" sz="4400" dirty="0">
                <a:sym typeface="Wingdings" panose="05000000000000000000" pitchFamily="2" charset="2"/>
              </a:rPr>
              <a:t> </a:t>
            </a:r>
            <a:r>
              <a:rPr lang="en-GB" sz="4400" dirty="0"/>
              <a:t>	</a:t>
            </a:r>
            <a:r>
              <a:rPr lang="en-GB" sz="4400" dirty="0" smtClean="0"/>
              <a:t>  2</a:t>
            </a:r>
            <a:r>
              <a:rPr lang="en-GB" sz="4400" dirty="0"/>
              <a:t>. </a:t>
            </a:r>
            <a:r>
              <a:rPr lang="en-GB" sz="4400" dirty="0" err="1" smtClean="0"/>
              <a:t>mone</a:t>
            </a:r>
            <a:r>
              <a:rPr lang="en-GB" sz="4400" dirty="0" smtClean="0"/>
              <a:t> </a:t>
            </a:r>
            <a:r>
              <a:rPr lang="en-GB" sz="4400" dirty="0">
                <a:sym typeface="Wingdings" panose="05000000000000000000" pitchFamily="2" charset="2"/>
              </a:rPr>
              <a:t> </a:t>
            </a:r>
            <a:r>
              <a:rPr lang="en-GB" sz="4400" dirty="0"/>
              <a:t>		3. </a:t>
            </a:r>
            <a:r>
              <a:rPr lang="en-GB" sz="4400" dirty="0" err="1" smtClean="0"/>
              <a:t>mewn</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fool</a:t>
            </a:r>
            <a:r>
              <a:rPr lang="en-GB" sz="4400" dirty="0"/>
              <a:t>	</a:t>
            </a:r>
            <a:r>
              <a:rPr lang="en-GB" sz="4400" dirty="0" smtClean="0"/>
              <a:t>   </a:t>
            </a:r>
            <a:r>
              <a:rPr lang="en-GB" sz="4400" dirty="0" smtClean="0"/>
              <a:t>     </a:t>
            </a:r>
            <a:r>
              <a:rPr lang="en-GB" sz="4400" dirty="0" smtClean="0"/>
              <a:t>2</a:t>
            </a:r>
            <a:r>
              <a:rPr lang="en-GB" sz="4400" dirty="0"/>
              <a:t>. </a:t>
            </a:r>
            <a:r>
              <a:rPr lang="en-GB" sz="4400" dirty="0" err="1" smtClean="0"/>
              <a:t>fule</a:t>
            </a:r>
            <a:r>
              <a:rPr lang="en-GB" sz="4400" dirty="0"/>
              <a:t>			</a:t>
            </a:r>
            <a:r>
              <a:rPr lang="en-GB" sz="4400" dirty="0" smtClean="0"/>
              <a:t>3</a:t>
            </a:r>
            <a:r>
              <a:rPr lang="en-GB" sz="4400" dirty="0" smtClean="0"/>
              <a:t>. </a:t>
            </a:r>
            <a:r>
              <a:rPr lang="en-GB" sz="4400" dirty="0" err="1" smtClean="0"/>
              <a:t>foole</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099752" y="2426043"/>
            <a:ext cx="10668000" cy="769441"/>
          </a:xfrm>
          <a:prstGeom prst="rect">
            <a:avLst/>
          </a:prstGeom>
          <a:noFill/>
        </p:spPr>
        <p:txBody>
          <a:bodyPr wrap="square" rtlCol="0">
            <a:spAutoFit/>
          </a:bodyPr>
          <a:lstStyle/>
          <a:p>
            <a:r>
              <a:rPr lang="en-GB" sz="4400" dirty="0"/>
              <a:t>1. </a:t>
            </a:r>
            <a:r>
              <a:rPr lang="en-GB" sz="4400" dirty="0"/>
              <a:t>f</a:t>
            </a:r>
            <a:r>
              <a:rPr lang="en-GB" sz="4400" dirty="0" smtClean="0"/>
              <a:t>ool </a:t>
            </a:r>
            <a:r>
              <a:rPr lang="en-GB" sz="4400" dirty="0">
                <a:sym typeface="Wingdings" panose="05000000000000000000" pitchFamily="2" charset="2"/>
              </a:rPr>
              <a:t> </a:t>
            </a:r>
            <a:r>
              <a:rPr lang="en-GB" sz="4400" dirty="0"/>
              <a:t>	</a:t>
            </a:r>
            <a:r>
              <a:rPr lang="en-GB" sz="4400" dirty="0" smtClean="0"/>
              <a:t>   </a:t>
            </a:r>
            <a:r>
              <a:rPr lang="en-GB" sz="4400" dirty="0" smtClean="0"/>
              <a:t>     </a:t>
            </a:r>
            <a:r>
              <a:rPr lang="en-GB" sz="4400" dirty="0" smtClean="0"/>
              <a:t>2</a:t>
            </a:r>
            <a:r>
              <a:rPr lang="en-GB" sz="4400" dirty="0"/>
              <a:t>. </a:t>
            </a:r>
            <a:r>
              <a:rPr lang="en-GB" sz="4400" dirty="0" err="1" smtClean="0"/>
              <a:t>fule</a:t>
            </a:r>
            <a:r>
              <a:rPr lang="en-GB" sz="4400" dirty="0" smtClean="0"/>
              <a:t> </a:t>
            </a:r>
            <a:r>
              <a:rPr lang="en-GB" sz="4400" dirty="0">
                <a:sym typeface="Wingdings" panose="05000000000000000000" pitchFamily="2" charset="2"/>
              </a:rPr>
              <a:t> </a:t>
            </a:r>
            <a:r>
              <a:rPr lang="en-GB" sz="4400" dirty="0"/>
              <a:t>		</a:t>
            </a:r>
            <a:r>
              <a:rPr lang="en-GB" sz="4400" dirty="0" smtClean="0"/>
              <a:t>3</a:t>
            </a:r>
            <a:r>
              <a:rPr lang="en-GB" sz="4400" dirty="0" smtClean="0"/>
              <a:t>. </a:t>
            </a:r>
            <a:r>
              <a:rPr lang="en-GB" sz="4400" dirty="0" err="1" smtClean="0"/>
              <a:t>foole</a:t>
            </a:r>
            <a:r>
              <a:rPr lang="en-GB" sz="4400" dirty="0" smtClean="0"/>
              <a:t> </a:t>
            </a:r>
            <a:r>
              <a:rPr lang="en-GB" sz="4400" dirty="0" smtClean="0">
                <a:sym typeface="Wingdings" panose="05000000000000000000" pitchFamily="2" charset="2"/>
              </a:rPr>
              <a:t></a:t>
            </a:r>
            <a:endParaRPr lang="en-GB"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moon</a:t>
            </a:r>
            <a:endParaRPr lang="en-GB" sz="3200" dirty="0"/>
          </a:p>
          <a:p>
            <a:endParaRPr lang="en-GB" sz="3200" dirty="0"/>
          </a:p>
          <a:p>
            <a:r>
              <a:rPr lang="en-GB" sz="3200" dirty="0" smtClean="0"/>
              <a:t>When I looked in the sky, I saw the man in the moon.</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236</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11</cp:revision>
  <dcterms:created xsi:type="dcterms:W3CDTF">2021-01-05T14:41:42Z</dcterms:created>
  <dcterms:modified xsi:type="dcterms:W3CDTF">2021-02-01T13:57:06Z</dcterms:modified>
</cp:coreProperties>
</file>