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7" r:id="rId16"/>
    <p:sldId id="278" r:id="rId17"/>
    <p:sldId id="279" r:id="rId18"/>
    <p:sldId id="280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51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88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56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4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5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13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66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504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71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50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49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9DAD1-EA1B-40E8-ADB4-94FE3CEBFF1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70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332" y="0"/>
            <a:ext cx="994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33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60" y="0"/>
            <a:ext cx="106548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76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43" y="0"/>
            <a:ext cx="1056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86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77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536" y="0"/>
            <a:ext cx="10480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7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00" y="0"/>
            <a:ext cx="1064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1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88" y="0"/>
            <a:ext cx="10549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7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09" y="0"/>
            <a:ext cx="10313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2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412" y="0"/>
            <a:ext cx="10623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6" y="0"/>
            <a:ext cx="10856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2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601" y="0"/>
            <a:ext cx="10616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7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18" y="0"/>
            <a:ext cx="10664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00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71" y="0"/>
            <a:ext cx="10870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341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677" y="0"/>
            <a:ext cx="10974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18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worksheet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790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/>
              <a:t>he </a:t>
            </a:r>
            <a:r>
              <a:rPr lang="en-GB" sz="4000" dirty="0" err="1"/>
              <a:t>pulld</a:t>
            </a:r>
            <a:r>
              <a:rPr lang="en-GB" sz="4000" dirty="0"/>
              <a:t> the tin out of the oven he bit off a </a:t>
            </a:r>
            <a:r>
              <a:rPr lang="en-GB" sz="4000" dirty="0" err="1"/>
              <a:t>lig</a:t>
            </a:r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please mark </a:t>
            </a:r>
            <a:r>
              <a:rPr lang="en-GB" sz="2400" dirty="0" smtClean="0"/>
              <a:t>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3639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3381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H</a:t>
            </a:r>
            <a:r>
              <a:rPr lang="en-GB" sz="4000" dirty="0" smtClean="0"/>
              <a:t>e </a:t>
            </a:r>
            <a:r>
              <a:rPr lang="en-GB" sz="4000" dirty="0" smtClean="0">
                <a:solidFill>
                  <a:srgbClr val="FF0000"/>
                </a:solidFill>
              </a:rPr>
              <a:t>pulled</a:t>
            </a:r>
            <a:r>
              <a:rPr lang="en-GB" sz="4000" dirty="0" smtClean="0"/>
              <a:t> </a:t>
            </a:r>
            <a:r>
              <a:rPr lang="en-GB" sz="4000" dirty="0"/>
              <a:t>the tin out of the </a:t>
            </a:r>
            <a:r>
              <a:rPr lang="en-GB" sz="4000" dirty="0" smtClean="0"/>
              <a:t>oven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H</a:t>
            </a:r>
            <a:r>
              <a:rPr lang="en-GB" sz="4000" dirty="0" smtClean="0"/>
              <a:t>e </a:t>
            </a:r>
            <a:r>
              <a:rPr lang="en-GB" sz="4000" dirty="0"/>
              <a:t>bit off a </a:t>
            </a:r>
            <a:r>
              <a:rPr lang="en-GB" sz="4000" dirty="0" smtClean="0">
                <a:solidFill>
                  <a:srgbClr val="FF0000"/>
                </a:solidFill>
              </a:rPr>
              <a:t>leg.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55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sprinted</a:t>
            </a: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My brother sprinted to the shop so he could buy the last </a:t>
            </a:r>
            <a:r>
              <a:rPr lang="en-GB" dirty="0"/>
              <a:t>W</a:t>
            </a:r>
            <a:r>
              <a:rPr lang="en-GB" dirty="0" smtClean="0"/>
              <a:t>onka chocolate bar.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34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595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233</Words>
  <Application>Microsoft Office PowerPoint</Application>
  <PresentationFormat>Widescreen</PresentationFormat>
  <Paragraphs>43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15</cp:revision>
  <dcterms:created xsi:type="dcterms:W3CDTF">2021-01-06T12:28:41Z</dcterms:created>
  <dcterms:modified xsi:type="dcterms:W3CDTF">2021-01-12T14:26:57Z</dcterms:modified>
</cp:coreProperties>
</file>