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73" r:id="rId4"/>
    <p:sldId id="264" r:id="rId5"/>
    <p:sldId id="265" r:id="rId6"/>
    <p:sldId id="266" r:id="rId7"/>
    <p:sldId id="267" r:id="rId8"/>
    <p:sldId id="268" r:id="rId9"/>
    <p:sldId id="269" r:id="rId10"/>
    <p:sldId id="270" r:id="rId11"/>
    <p:sldId id="271" r:id="rId12"/>
    <p:sldId id="272" r:id="rId13"/>
    <p:sldId id="259"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2" d="100"/>
          <a:sy n="72" d="100"/>
        </p:scale>
        <p:origin x="660"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14864F-E2BE-4915-8A79-C5DE0BC2B40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A458F41F-0D6C-4216-9B9C-5454D39DBA5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472B5F11-9D4F-464F-BCD9-0896B0A5B5F6}"/>
              </a:ext>
            </a:extLst>
          </p:cNvPr>
          <p:cNvSpPr>
            <a:spLocks noGrp="1"/>
          </p:cNvSpPr>
          <p:nvPr>
            <p:ph type="dt" sz="half" idx="10"/>
          </p:nvPr>
        </p:nvSpPr>
        <p:spPr/>
        <p:txBody>
          <a:bodyPr/>
          <a:lstStyle/>
          <a:p>
            <a:fld id="{2205AC68-959E-471D-A706-01C3B8CAB6AA}" type="datetimeFigureOut">
              <a:rPr lang="en-US" smtClean="0"/>
              <a:t>1/11/2021</a:t>
            </a:fld>
            <a:endParaRPr lang="en-US"/>
          </a:p>
        </p:txBody>
      </p:sp>
      <p:sp>
        <p:nvSpPr>
          <p:cNvPr id="5" name="Footer Placeholder 4">
            <a:extLst>
              <a:ext uri="{FF2B5EF4-FFF2-40B4-BE49-F238E27FC236}">
                <a16:creationId xmlns:a16="http://schemas.microsoft.com/office/drawing/2014/main" id="{2AD082E2-9596-4784-926E-6EE2DBDFA50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99E0097-1C49-4AAD-B295-F6B0B69B4C19}"/>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38442663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FF9C6D-7645-49AF-8FB3-441AFB94604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98F2CAA7-B781-4D4E-93A9-63A951EC5429}"/>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B22809B-7298-437B-9240-CE55A5F53D63}"/>
              </a:ext>
            </a:extLst>
          </p:cNvPr>
          <p:cNvSpPr>
            <a:spLocks noGrp="1"/>
          </p:cNvSpPr>
          <p:nvPr>
            <p:ph type="dt" sz="half" idx="10"/>
          </p:nvPr>
        </p:nvSpPr>
        <p:spPr/>
        <p:txBody>
          <a:bodyPr/>
          <a:lstStyle/>
          <a:p>
            <a:fld id="{2205AC68-959E-471D-A706-01C3B8CAB6AA}" type="datetimeFigureOut">
              <a:rPr lang="en-US" smtClean="0"/>
              <a:t>1/11/2021</a:t>
            </a:fld>
            <a:endParaRPr lang="en-US"/>
          </a:p>
        </p:txBody>
      </p:sp>
      <p:sp>
        <p:nvSpPr>
          <p:cNvPr id="5" name="Footer Placeholder 4">
            <a:extLst>
              <a:ext uri="{FF2B5EF4-FFF2-40B4-BE49-F238E27FC236}">
                <a16:creationId xmlns:a16="http://schemas.microsoft.com/office/drawing/2014/main" id="{BEF5A2CD-0168-4755-9B93-DC4B712A60A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8ACC2F9-4522-46CF-9195-F545B9ACB946}"/>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17836135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FA21BD-4864-4A0F-83AD-1A4042F6A7FC}"/>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CF31CCFF-DC2A-4ACE-8EE6-5BB100B809A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4396BC6B-5B50-412C-87C9-A87D190AF9BA}"/>
              </a:ext>
            </a:extLst>
          </p:cNvPr>
          <p:cNvSpPr>
            <a:spLocks noGrp="1"/>
          </p:cNvSpPr>
          <p:nvPr>
            <p:ph type="dt" sz="half" idx="10"/>
          </p:nvPr>
        </p:nvSpPr>
        <p:spPr/>
        <p:txBody>
          <a:bodyPr/>
          <a:lstStyle/>
          <a:p>
            <a:fld id="{2205AC68-959E-471D-A706-01C3B8CAB6AA}" type="datetimeFigureOut">
              <a:rPr lang="en-US" smtClean="0"/>
              <a:t>1/11/2021</a:t>
            </a:fld>
            <a:endParaRPr lang="en-US"/>
          </a:p>
        </p:txBody>
      </p:sp>
      <p:sp>
        <p:nvSpPr>
          <p:cNvPr id="5" name="Footer Placeholder 4">
            <a:extLst>
              <a:ext uri="{FF2B5EF4-FFF2-40B4-BE49-F238E27FC236}">
                <a16:creationId xmlns:a16="http://schemas.microsoft.com/office/drawing/2014/main" id="{A03A9CD6-4236-4BE1-B7A2-A1A8A0D3973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CDC81A8-3652-47DE-909E-7E3E3CEE0CFF}"/>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17724762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DBD3C9-AE1C-4DEB-B879-BC451A067B8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C6789FD-7969-4C47-896F-B86386FAF07F}"/>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8D25C0E1-BA60-4F00-9F53-30080479AA6E}"/>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73DA0B86-9DD2-491B-B658-380383F7D35F}"/>
              </a:ext>
            </a:extLst>
          </p:cNvPr>
          <p:cNvSpPr>
            <a:spLocks noGrp="1"/>
          </p:cNvSpPr>
          <p:nvPr>
            <p:ph type="dt" sz="half" idx="10"/>
          </p:nvPr>
        </p:nvSpPr>
        <p:spPr/>
        <p:txBody>
          <a:bodyPr/>
          <a:lstStyle/>
          <a:p>
            <a:fld id="{2205AC68-959E-471D-A706-01C3B8CAB6AA}" type="datetimeFigureOut">
              <a:rPr lang="en-US" smtClean="0"/>
              <a:t>1/11/2021</a:t>
            </a:fld>
            <a:endParaRPr lang="en-US"/>
          </a:p>
        </p:txBody>
      </p:sp>
      <p:sp>
        <p:nvSpPr>
          <p:cNvPr id="6" name="Footer Placeholder 5">
            <a:extLst>
              <a:ext uri="{FF2B5EF4-FFF2-40B4-BE49-F238E27FC236}">
                <a16:creationId xmlns:a16="http://schemas.microsoft.com/office/drawing/2014/main" id="{31E38A88-D2EE-4718-A706-23EB267CE6C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05A5A91-9605-487B-BD76-43EB18A7B150}"/>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12926941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908165-FB47-46AD-A186-FA83F79B1C19}"/>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3C17A1C3-E8FE-4630-AEA2-A2329716E22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F038F081-5C45-4527-A6DA-23CD410EB13B}"/>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13F29A8-8B08-4527-B31E-5ED2270A98C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328FF6B4-20E6-429F-83A0-B6306D0D6C7D}"/>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42CFB462-07B4-4D99-AEDA-0681FBDCA580}"/>
              </a:ext>
            </a:extLst>
          </p:cNvPr>
          <p:cNvSpPr>
            <a:spLocks noGrp="1"/>
          </p:cNvSpPr>
          <p:nvPr>
            <p:ph type="dt" sz="half" idx="10"/>
          </p:nvPr>
        </p:nvSpPr>
        <p:spPr/>
        <p:txBody>
          <a:bodyPr/>
          <a:lstStyle/>
          <a:p>
            <a:fld id="{2205AC68-959E-471D-A706-01C3B8CAB6AA}" type="datetimeFigureOut">
              <a:rPr lang="en-US" smtClean="0"/>
              <a:t>1/11/2021</a:t>
            </a:fld>
            <a:endParaRPr lang="en-US"/>
          </a:p>
        </p:txBody>
      </p:sp>
      <p:sp>
        <p:nvSpPr>
          <p:cNvPr id="8" name="Footer Placeholder 7">
            <a:extLst>
              <a:ext uri="{FF2B5EF4-FFF2-40B4-BE49-F238E27FC236}">
                <a16:creationId xmlns:a16="http://schemas.microsoft.com/office/drawing/2014/main" id="{65E5B555-8F3C-410D-8376-5B45FBDD490E}"/>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42C351D9-DCD0-4D92-A284-114FC13AE42E}"/>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26515499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B31C86-C320-4219-8901-B037F057BBA9}"/>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6C47C39D-2BDB-4FC1-9C7D-39445DEEEC19}"/>
              </a:ext>
            </a:extLst>
          </p:cNvPr>
          <p:cNvSpPr>
            <a:spLocks noGrp="1"/>
          </p:cNvSpPr>
          <p:nvPr>
            <p:ph type="dt" sz="half" idx="10"/>
          </p:nvPr>
        </p:nvSpPr>
        <p:spPr/>
        <p:txBody>
          <a:bodyPr/>
          <a:lstStyle/>
          <a:p>
            <a:fld id="{2205AC68-959E-471D-A706-01C3B8CAB6AA}" type="datetimeFigureOut">
              <a:rPr lang="en-US" smtClean="0"/>
              <a:t>1/11/2021</a:t>
            </a:fld>
            <a:endParaRPr lang="en-US"/>
          </a:p>
        </p:txBody>
      </p:sp>
      <p:sp>
        <p:nvSpPr>
          <p:cNvPr id="4" name="Footer Placeholder 3">
            <a:extLst>
              <a:ext uri="{FF2B5EF4-FFF2-40B4-BE49-F238E27FC236}">
                <a16:creationId xmlns:a16="http://schemas.microsoft.com/office/drawing/2014/main" id="{3F732DDE-9DC5-4C3F-ACBC-C9D33F939EB2}"/>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47E036CF-B038-4B72-98F2-23F13A5B283C}"/>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15340682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4D3D98D-8A59-4AF3-9F97-518F7BA8A82E}"/>
              </a:ext>
            </a:extLst>
          </p:cNvPr>
          <p:cNvSpPr>
            <a:spLocks noGrp="1"/>
          </p:cNvSpPr>
          <p:nvPr>
            <p:ph type="dt" sz="half" idx="10"/>
          </p:nvPr>
        </p:nvSpPr>
        <p:spPr/>
        <p:txBody>
          <a:bodyPr/>
          <a:lstStyle/>
          <a:p>
            <a:fld id="{2205AC68-959E-471D-A706-01C3B8CAB6AA}" type="datetimeFigureOut">
              <a:rPr lang="en-US" smtClean="0"/>
              <a:t>1/11/2021</a:t>
            </a:fld>
            <a:endParaRPr lang="en-US"/>
          </a:p>
        </p:txBody>
      </p:sp>
      <p:sp>
        <p:nvSpPr>
          <p:cNvPr id="3" name="Footer Placeholder 2">
            <a:extLst>
              <a:ext uri="{FF2B5EF4-FFF2-40B4-BE49-F238E27FC236}">
                <a16:creationId xmlns:a16="http://schemas.microsoft.com/office/drawing/2014/main" id="{84D9B0BF-3F19-4964-AE3A-B3D749E78C11}"/>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8B35F5EB-A914-46EF-BEFD-034C6DB0BAE2}"/>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13497235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3F0063-D6E4-4472-B96E-E9A41A562A3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2A541EC5-858D-4EA0-A42D-5EBBCEAFD5B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9EBDB580-9B9A-4154-96AE-0E3AC310486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EC312051-1C6F-44BE-9B51-5C3EDE3496E6}"/>
              </a:ext>
            </a:extLst>
          </p:cNvPr>
          <p:cNvSpPr>
            <a:spLocks noGrp="1"/>
          </p:cNvSpPr>
          <p:nvPr>
            <p:ph type="dt" sz="half" idx="10"/>
          </p:nvPr>
        </p:nvSpPr>
        <p:spPr/>
        <p:txBody>
          <a:bodyPr/>
          <a:lstStyle/>
          <a:p>
            <a:fld id="{2205AC68-959E-471D-A706-01C3B8CAB6AA}" type="datetimeFigureOut">
              <a:rPr lang="en-US" smtClean="0"/>
              <a:t>1/11/2021</a:t>
            </a:fld>
            <a:endParaRPr lang="en-US"/>
          </a:p>
        </p:txBody>
      </p:sp>
      <p:sp>
        <p:nvSpPr>
          <p:cNvPr id="6" name="Footer Placeholder 5">
            <a:extLst>
              <a:ext uri="{FF2B5EF4-FFF2-40B4-BE49-F238E27FC236}">
                <a16:creationId xmlns:a16="http://schemas.microsoft.com/office/drawing/2014/main" id="{75704D44-7D32-4E17-9748-A531C4B448D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D23D7F8-ED10-49CA-BDDD-EAE48B1E3F2A}"/>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37044922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F4E8C5-8E36-46E3-8979-67C496CC86B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605348EF-3F91-42A2-9A17-32BAC08292A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3C2181A3-497C-4AA8-BCEB-9C9435CFA92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AE61F4F7-8CC0-4584-B09A-55353A3189B4}"/>
              </a:ext>
            </a:extLst>
          </p:cNvPr>
          <p:cNvSpPr>
            <a:spLocks noGrp="1"/>
          </p:cNvSpPr>
          <p:nvPr>
            <p:ph type="dt" sz="half" idx="10"/>
          </p:nvPr>
        </p:nvSpPr>
        <p:spPr/>
        <p:txBody>
          <a:bodyPr/>
          <a:lstStyle/>
          <a:p>
            <a:fld id="{2205AC68-959E-471D-A706-01C3B8CAB6AA}" type="datetimeFigureOut">
              <a:rPr lang="en-US" smtClean="0"/>
              <a:t>1/11/2021</a:t>
            </a:fld>
            <a:endParaRPr lang="en-US"/>
          </a:p>
        </p:txBody>
      </p:sp>
      <p:sp>
        <p:nvSpPr>
          <p:cNvPr id="6" name="Footer Placeholder 5">
            <a:extLst>
              <a:ext uri="{FF2B5EF4-FFF2-40B4-BE49-F238E27FC236}">
                <a16:creationId xmlns:a16="http://schemas.microsoft.com/office/drawing/2014/main" id="{0E2636E6-D855-4361-BEC9-54F2D567542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7D153A3-2D27-4215-A515-44DB30B3E00D}"/>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18077978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5581D-3AED-4616-A233-B11DD7652B5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CED4A5D9-2E05-40AA-B2B2-3665BD445437}"/>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6E3D786-9A70-470D-9A87-681FFF0917D1}"/>
              </a:ext>
            </a:extLst>
          </p:cNvPr>
          <p:cNvSpPr>
            <a:spLocks noGrp="1"/>
          </p:cNvSpPr>
          <p:nvPr>
            <p:ph type="dt" sz="half" idx="10"/>
          </p:nvPr>
        </p:nvSpPr>
        <p:spPr/>
        <p:txBody>
          <a:bodyPr/>
          <a:lstStyle/>
          <a:p>
            <a:fld id="{2205AC68-959E-471D-A706-01C3B8CAB6AA}" type="datetimeFigureOut">
              <a:rPr lang="en-US" smtClean="0"/>
              <a:t>1/11/2021</a:t>
            </a:fld>
            <a:endParaRPr lang="en-US"/>
          </a:p>
        </p:txBody>
      </p:sp>
      <p:sp>
        <p:nvSpPr>
          <p:cNvPr id="5" name="Footer Placeholder 4">
            <a:extLst>
              <a:ext uri="{FF2B5EF4-FFF2-40B4-BE49-F238E27FC236}">
                <a16:creationId xmlns:a16="http://schemas.microsoft.com/office/drawing/2014/main" id="{1F9A9A67-78AE-4A48-A9C0-C4D6F47C9F1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58F1FD5-F22B-4588-B3AB-36E89EE70AE3}"/>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21243150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9FB1537-3C12-4B9D-A9C8-40ECB2327C9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A8E3C54B-1220-495A-B9F4-67818A677F19}"/>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E2E9A03-80F5-4590-87B3-80151A108A8A}"/>
              </a:ext>
            </a:extLst>
          </p:cNvPr>
          <p:cNvSpPr>
            <a:spLocks noGrp="1"/>
          </p:cNvSpPr>
          <p:nvPr>
            <p:ph type="dt" sz="half" idx="10"/>
          </p:nvPr>
        </p:nvSpPr>
        <p:spPr/>
        <p:txBody>
          <a:bodyPr/>
          <a:lstStyle/>
          <a:p>
            <a:fld id="{2205AC68-959E-471D-A706-01C3B8CAB6AA}" type="datetimeFigureOut">
              <a:rPr lang="en-US" smtClean="0"/>
              <a:t>1/11/2021</a:t>
            </a:fld>
            <a:endParaRPr lang="en-US"/>
          </a:p>
        </p:txBody>
      </p:sp>
      <p:sp>
        <p:nvSpPr>
          <p:cNvPr id="5" name="Footer Placeholder 4">
            <a:extLst>
              <a:ext uri="{FF2B5EF4-FFF2-40B4-BE49-F238E27FC236}">
                <a16:creationId xmlns:a16="http://schemas.microsoft.com/office/drawing/2014/main" id="{9FE728AC-0808-47CC-99C6-3EB4ED7E621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3F1F55C-5A56-449B-99E0-58150A6269B5}"/>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10293063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8EF766F-3AE4-4EE8-B010-2ED6FB91888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0DF4E06-E7F7-437C-B6AF-9F077EF2B52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F43A1CE-A804-440A-B11D-3A8CA327A68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205AC68-959E-471D-A706-01C3B8CAB6AA}" type="datetimeFigureOut">
              <a:rPr lang="en-US" smtClean="0"/>
              <a:t>1/11/2021</a:t>
            </a:fld>
            <a:endParaRPr lang="en-US"/>
          </a:p>
        </p:txBody>
      </p:sp>
      <p:sp>
        <p:nvSpPr>
          <p:cNvPr id="5" name="Footer Placeholder 4">
            <a:extLst>
              <a:ext uri="{FF2B5EF4-FFF2-40B4-BE49-F238E27FC236}">
                <a16:creationId xmlns:a16="http://schemas.microsoft.com/office/drawing/2014/main" id="{566F952A-6371-424C-A67C-701EF89927A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54B2B0FE-36EB-4756-BAF2-71360F39DC1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B24687C-68E2-4363-9863-B7EC027DCAB1}" type="slidenum">
              <a:rPr lang="en-US" smtClean="0"/>
              <a:t>‹#›</a:t>
            </a:fld>
            <a:endParaRPr lang="en-US"/>
          </a:p>
        </p:txBody>
      </p:sp>
    </p:spTree>
    <p:extLst>
      <p:ext uri="{BB962C8B-B14F-4D97-AF65-F5344CB8AC3E}">
        <p14:creationId xmlns:p14="http://schemas.microsoft.com/office/powerpoint/2010/main" val="152222913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9E6EF2B8-C60C-48C4-AC2B-42F0FF747821}"/>
              </a:ext>
            </a:extLst>
          </p:cNvPr>
          <p:cNvSpPr txBox="1"/>
          <p:nvPr/>
        </p:nvSpPr>
        <p:spPr>
          <a:xfrm>
            <a:off x="251791" y="212035"/>
            <a:ext cx="11648661" cy="2954655"/>
          </a:xfrm>
          <a:prstGeom prst="rect">
            <a:avLst/>
          </a:prstGeom>
          <a:noFill/>
        </p:spPr>
        <p:txBody>
          <a:bodyPr wrap="square" rtlCol="0">
            <a:spAutoFit/>
          </a:bodyPr>
          <a:lstStyle/>
          <a:p>
            <a:endParaRPr lang="en-GB" dirty="0"/>
          </a:p>
          <a:p>
            <a:endParaRPr lang="en-GB" dirty="0"/>
          </a:p>
          <a:p>
            <a:pPr algn="ctr"/>
            <a:r>
              <a:rPr lang="en-GB" sz="5000" dirty="0"/>
              <a:t>T</a:t>
            </a:r>
            <a:r>
              <a:rPr lang="en-US" sz="5000" dirty="0"/>
              <a:t>he </a:t>
            </a:r>
            <a:r>
              <a:rPr lang="en-US" sz="5000" dirty="0">
                <a:solidFill>
                  <a:srgbClr val="FF0000"/>
                </a:solidFill>
              </a:rPr>
              <a:t>ay</a:t>
            </a:r>
            <a:r>
              <a:rPr lang="en-US" sz="5000" dirty="0"/>
              <a:t> sound</a:t>
            </a:r>
          </a:p>
          <a:p>
            <a:pPr algn="ctr"/>
            <a:endParaRPr lang="en-GB" sz="5000" dirty="0"/>
          </a:p>
          <a:p>
            <a:pPr algn="ctr"/>
            <a:r>
              <a:rPr lang="en-US" sz="5000" dirty="0">
                <a:solidFill>
                  <a:srgbClr val="FF0000"/>
                </a:solidFill>
              </a:rPr>
              <a:t>ay</a:t>
            </a:r>
            <a:r>
              <a:rPr lang="en-US" sz="5000" dirty="0"/>
              <a:t> - may I play</a:t>
            </a:r>
          </a:p>
        </p:txBody>
      </p:sp>
      <p:pic>
        <p:nvPicPr>
          <p:cNvPr id="1030" name="Picture 6" descr="Free Vector | Font design for word spelling time with girl writing abc"/>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36822" y="3570033"/>
            <a:ext cx="2553729" cy="2908640"/>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Homeschooling - How to Teach Your Child Spelling Words – Reading Egg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87048" y="3914146"/>
            <a:ext cx="3759119" cy="25031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3149551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9E51114-B6CE-40B6-884D-690C86F0E511}"/>
              </a:ext>
            </a:extLst>
          </p:cNvPr>
          <p:cNvSpPr txBox="1"/>
          <p:nvPr/>
        </p:nvSpPr>
        <p:spPr>
          <a:xfrm>
            <a:off x="2380735" y="795488"/>
            <a:ext cx="8097795" cy="4493538"/>
          </a:xfrm>
          <a:prstGeom prst="rect">
            <a:avLst/>
          </a:prstGeom>
          <a:noFill/>
        </p:spPr>
        <p:txBody>
          <a:bodyPr wrap="square" rtlCol="0">
            <a:spAutoFit/>
          </a:bodyPr>
          <a:lstStyle/>
          <a:p>
            <a:r>
              <a:rPr lang="en-GB" sz="3200" dirty="0"/>
              <a:t>You are going to see two spellings of the same word on each page. One of them is correct and one of them is incorrect. Can you get them right? The correct answers are on the following pages.</a:t>
            </a:r>
          </a:p>
          <a:p>
            <a:endParaRPr lang="en-GB" dirty="0"/>
          </a:p>
          <a:p>
            <a:endParaRPr lang="en-GB" dirty="0"/>
          </a:p>
          <a:p>
            <a:endParaRPr lang="en-GB" dirty="0"/>
          </a:p>
          <a:p>
            <a:endParaRPr lang="en-GB" dirty="0"/>
          </a:p>
          <a:p>
            <a:endParaRPr lang="en-GB" dirty="0"/>
          </a:p>
          <a:p>
            <a:endParaRPr lang="en-GB" dirty="0"/>
          </a:p>
          <a:p>
            <a:endParaRPr lang="en-GB" dirty="0"/>
          </a:p>
        </p:txBody>
      </p:sp>
      <p:pic>
        <p:nvPicPr>
          <p:cNvPr id="2" name="Picture 1"/>
          <p:cNvPicPr>
            <a:picLocks noChangeAspect="1"/>
          </p:cNvPicPr>
          <p:nvPr/>
        </p:nvPicPr>
        <p:blipFill>
          <a:blip r:embed="rId2"/>
          <a:stretch>
            <a:fillRect/>
          </a:stretch>
        </p:blipFill>
        <p:spPr>
          <a:xfrm>
            <a:off x="3310838" y="3801762"/>
            <a:ext cx="5619750" cy="2286000"/>
          </a:xfrm>
          <a:prstGeom prst="rect">
            <a:avLst/>
          </a:prstGeom>
        </p:spPr>
      </p:pic>
    </p:spTree>
    <p:extLst>
      <p:ext uri="{BB962C8B-B14F-4D97-AF65-F5344CB8AC3E}">
        <p14:creationId xmlns:p14="http://schemas.microsoft.com/office/powerpoint/2010/main" val="38098539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9E51114-B6CE-40B6-884D-690C86F0E511}"/>
              </a:ext>
            </a:extLst>
          </p:cNvPr>
          <p:cNvSpPr txBox="1"/>
          <p:nvPr/>
        </p:nvSpPr>
        <p:spPr>
          <a:xfrm>
            <a:off x="304800" y="251791"/>
            <a:ext cx="11542643" cy="3539430"/>
          </a:xfrm>
          <a:prstGeom prst="rect">
            <a:avLst/>
          </a:prstGeom>
          <a:noFill/>
        </p:spPr>
        <p:txBody>
          <a:bodyPr wrap="square" rtlCol="0">
            <a:spAutoFit/>
          </a:bodyPr>
          <a:lstStyle/>
          <a:p>
            <a:pPr algn="ctr"/>
            <a:r>
              <a:rPr lang="en-GB" sz="4800" dirty="0"/>
              <a:t>Write down the correct spelling.</a:t>
            </a:r>
          </a:p>
          <a:p>
            <a:endParaRPr lang="en-GB" dirty="0"/>
          </a:p>
          <a:p>
            <a:endParaRPr lang="en-GB" dirty="0"/>
          </a:p>
          <a:p>
            <a:endParaRPr lang="en-GB" dirty="0"/>
          </a:p>
          <a:p>
            <a:endParaRPr lang="en-GB" dirty="0"/>
          </a:p>
          <a:p>
            <a:endParaRPr lang="en-GB" dirty="0"/>
          </a:p>
          <a:p>
            <a:endParaRPr lang="en-GB" dirty="0"/>
          </a:p>
          <a:p>
            <a:endParaRPr lang="en-GB" dirty="0"/>
          </a:p>
          <a:p>
            <a:r>
              <a:rPr lang="en-GB" sz="5000" dirty="0"/>
              <a:t>1. today 					2. </a:t>
            </a:r>
            <a:r>
              <a:rPr lang="en-GB" sz="5000" dirty="0" err="1"/>
              <a:t>todai</a:t>
            </a:r>
            <a:endParaRPr lang="en-US" sz="5000" dirty="0"/>
          </a:p>
        </p:txBody>
      </p:sp>
    </p:spTree>
    <p:extLst>
      <p:ext uri="{BB962C8B-B14F-4D97-AF65-F5344CB8AC3E}">
        <p14:creationId xmlns:p14="http://schemas.microsoft.com/office/powerpoint/2010/main" val="35564594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9E51114-B6CE-40B6-884D-690C86F0E511}"/>
              </a:ext>
            </a:extLst>
          </p:cNvPr>
          <p:cNvSpPr txBox="1"/>
          <p:nvPr/>
        </p:nvSpPr>
        <p:spPr>
          <a:xfrm>
            <a:off x="304800" y="251791"/>
            <a:ext cx="11542643" cy="5447645"/>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a:p>
            <a:endParaRPr lang="en-GB" dirty="0"/>
          </a:p>
          <a:p>
            <a:endParaRPr lang="en-GB" dirty="0"/>
          </a:p>
          <a:p>
            <a:r>
              <a:rPr lang="en-GB" sz="5000" dirty="0"/>
              <a:t>1. today  </a:t>
            </a:r>
            <a:r>
              <a:rPr lang="en-GB" sz="5400" dirty="0">
                <a:sym typeface="Wingdings" panose="05000000000000000000" pitchFamily="2" charset="2"/>
              </a:rPr>
              <a:t></a:t>
            </a:r>
            <a:endParaRPr lang="en-GB" sz="5400" dirty="0"/>
          </a:p>
          <a:p>
            <a:r>
              <a:rPr lang="en-GB" sz="5000" dirty="0"/>
              <a:t>		</a:t>
            </a:r>
          </a:p>
          <a:p>
            <a:r>
              <a:rPr lang="en-GB" sz="5000" dirty="0"/>
              <a:t>Now write it out 5 times as quick as you can!		</a:t>
            </a:r>
            <a:endParaRPr lang="en-US" sz="5000" dirty="0"/>
          </a:p>
        </p:txBody>
      </p:sp>
    </p:spTree>
    <p:extLst>
      <p:ext uri="{BB962C8B-B14F-4D97-AF65-F5344CB8AC3E}">
        <p14:creationId xmlns:p14="http://schemas.microsoft.com/office/powerpoint/2010/main" val="42563314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9E51114-B6CE-40B6-884D-690C86F0E511}"/>
              </a:ext>
            </a:extLst>
          </p:cNvPr>
          <p:cNvSpPr txBox="1"/>
          <p:nvPr/>
        </p:nvSpPr>
        <p:spPr>
          <a:xfrm>
            <a:off x="304800" y="251791"/>
            <a:ext cx="11542643" cy="3539430"/>
          </a:xfrm>
          <a:prstGeom prst="rect">
            <a:avLst/>
          </a:prstGeom>
          <a:noFill/>
        </p:spPr>
        <p:txBody>
          <a:bodyPr wrap="square" rtlCol="0">
            <a:spAutoFit/>
          </a:bodyPr>
          <a:lstStyle/>
          <a:p>
            <a:pPr algn="ctr"/>
            <a:r>
              <a:rPr lang="en-GB" sz="4800" dirty="0"/>
              <a:t>Write down the correct spelling.</a:t>
            </a:r>
          </a:p>
          <a:p>
            <a:endParaRPr lang="en-GB" dirty="0"/>
          </a:p>
          <a:p>
            <a:endParaRPr lang="en-GB" dirty="0"/>
          </a:p>
          <a:p>
            <a:endParaRPr lang="en-GB" dirty="0"/>
          </a:p>
          <a:p>
            <a:endParaRPr lang="en-GB" dirty="0"/>
          </a:p>
          <a:p>
            <a:endParaRPr lang="en-GB" dirty="0"/>
          </a:p>
          <a:p>
            <a:endParaRPr lang="en-GB" dirty="0"/>
          </a:p>
          <a:p>
            <a:endParaRPr lang="en-GB" dirty="0"/>
          </a:p>
          <a:p>
            <a:r>
              <a:rPr lang="en-GB" sz="5000" dirty="0"/>
              <a:t>1. </a:t>
            </a:r>
            <a:r>
              <a:rPr lang="en-GB" sz="5000" dirty="0" err="1"/>
              <a:t>delae</a:t>
            </a:r>
            <a:r>
              <a:rPr lang="en-GB" sz="5000" dirty="0"/>
              <a:t> 					2. delay</a:t>
            </a:r>
            <a:endParaRPr lang="en-US" sz="5000" dirty="0"/>
          </a:p>
        </p:txBody>
      </p:sp>
    </p:spTree>
    <p:extLst>
      <p:ext uri="{BB962C8B-B14F-4D97-AF65-F5344CB8AC3E}">
        <p14:creationId xmlns:p14="http://schemas.microsoft.com/office/powerpoint/2010/main" val="99762437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9E51114-B6CE-40B6-884D-690C86F0E511}"/>
              </a:ext>
            </a:extLst>
          </p:cNvPr>
          <p:cNvSpPr txBox="1"/>
          <p:nvPr/>
        </p:nvSpPr>
        <p:spPr>
          <a:xfrm>
            <a:off x="304800" y="251791"/>
            <a:ext cx="11542643" cy="3354765"/>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r>
              <a:rPr lang="en-GB" sz="5000" dirty="0"/>
              <a:t>						2. delay </a:t>
            </a:r>
            <a:r>
              <a:rPr lang="en-GB" sz="5000" dirty="0">
                <a:sym typeface="Wingdings" panose="05000000000000000000" pitchFamily="2" charset="2"/>
              </a:rPr>
              <a:t></a:t>
            </a:r>
            <a:endParaRPr lang="en-US" sz="5000" dirty="0"/>
          </a:p>
        </p:txBody>
      </p:sp>
      <p:sp>
        <p:nvSpPr>
          <p:cNvPr id="2" name="Rectangle 1">
            <a:extLst>
              <a:ext uri="{FF2B5EF4-FFF2-40B4-BE49-F238E27FC236}">
                <a16:creationId xmlns:a16="http://schemas.microsoft.com/office/drawing/2014/main" id="{E0AFB403-B78E-4B9A-8923-0ADBC446DB48}"/>
              </a:ext>
            </a:extLst>
          </p:cNvPr>
          <p:cNvSpPr/>
          <p:nvPr/>
        </p:nvSpPr>
        <p:spPr>
          <a:xfrm>
            <a:off x="304800" y="5073134"/>
            <a:ext cx="11340990" cy="830997"/>
          </a:xfrm>
          <a:prstGeom prst="rect">
            <a:avLst/>
          </a:prstGeom>
        </p:spPr>
        <p:txBody>
          <a:bodyPr wrap="none">
            <a:spAutoFit/>
          </a:bodyPr>
          <a:lstStyle/>
          <a:p>
            <a:r>
              <a:rPr lang="en-GB" sz="4800" dirty="0"/>
              <a:t>Now write it out 5 times as quick as you can!</a:t>
            </a:r>
            <a:endParaRPr lang="en-US" sz="4800" dirty="0"/>
          </a:p>
        </p:txBody>
      </p:sp>
    </p:spTree>
    <p:extLst>
      <p:ext uri="{BB962C8B-B14F-4D97-AF65-F5344CB8AC3E}">
        <p14:creationId xmlns:p14="http://schemas.microsoft.com/office/powerpoint/2010/main" val="11970776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9E51114-B6CE-40B6-884D-690C86F0E511}"/>
              </a:ext>
            </a:extLst>
          </p:cNvPr>
          <p:cNvSpPr txBox="1"/>
          <p:nvPr/>
        </p:nvSpPr>
        <p:spPr>
          <a:xfrm>
            <a:off x="304800" y="251791"/>
            <a:ext cx="11542643" cy="3539430"/>
          </a:xfrm>
          <a:prstGeom prst="rect">
            <a:avLst/>
          </a:prstGeom>
          <a:noFill/>
        </p:spPr>
        <p:txBody>
          <a:bodyPr wrap="square" rtlCol="0">
            <a:spAutoFit/>
          </a:bodyPr>
          <a:lstStyle/>
          <a:p>
            <a:pPr algn="ctr"/>
            <a:r>
              <a:rPr lang="en-GB" sz="4800" dirty="0"/>
              <a:t>Write down the correct spelling.</a:t>
            </a:r>
          </a:p>
          <a:p>
            <a:endParaRPr lang="en-GB" dirty="0"/>
          </a:p>
          <a:p>
            <a:endParaRPr lang="en-GB" dirty="0"/>
          </a:p>
          <a:p>
            <a:endParaRPr lang="en-GB" dirty="0"/>
          </a:p>
          <a:p>
            <a:endParaRPr lang="en-GB" dirty="0"/>
          </a:p>
          <a:p>
            <a:endParaRPr lang="en-GB" dirty="0"/>
          </a:p>
          <a:p>
            <a:endParaRPr lang="en-GB" dirty="0"/>
          </a:p>
          <a:p>
            <a:endParaRPr lang="en-GB" dirty="0"/>
          </a:p>
          <a:p>
            <a:r>
              <a:rPr lang="en-GB" sz="5000" dirty="0"/>
              <a:t>1. </a:t>
            </a:r>
            <a:r>
              <a:rPr lang="en-GB" sz="5000" dirty="0" err="1"/>
              <a:t>Mondai</a:t>
            </a:r>
            <a:r>
              <a:rPr lang="en-GB" sz="5000" dirty="0"/>
              <a:t> 					2. Monday</a:t>
            </a:r>
            <a:endParaRPr lang="en-US" sz="5000" dirty="0"/>
          </a:p>
        </p:txBody>
      </p:sp>
    </p:spTree>
    <p:extLst>
      <p:ext uri="{BB962C8B-B14F-4D97-AF65-F5344CB8AC3E}">
        <p14:creationId xmlns:p14="http://schemas.microsoft.com/office/powerpoint/2010/main" val="34775600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9E51114-B6CE-40B6-884D-690C86F0E511}"/>
              </a:ext>
            </a:extLst>
          </p:cNvPr>
          <p:cNvSpPr txBox="1"/>
          <p:nvPr/>
        </p:nvSpPr>
        <p:spPr>
          <a:xfrm>
            <a:off x="304800" y="251791"/>
            <a:ext cx="11542643" cy="3354765"/>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r>
              <a:rPr lang="en-GB" sz="5000" dirty="0"/>
              <a:t>						2. Monday </a:t>
            </a:r>
            <a:r>
              <a:rPr lang="en-GB" sz="5000" dirty="0">
                <a:sym typeface="Wingdings" panose="05000000000000000000" pitchFamily="2" charset="2"/>
              </a:rPr>
              <a:t></a:t>
            </a:r>
            <a:endParaRPr lang="en-US" sz="5000" dirty="0"/>
          </a:p>
        </p:txBody>
      </p:sp>
      <p:sp>
        <p:nvSpPr>
          <p:cNvPr id="2" name="Rectangle 1">
            <a:extLst>
              <a:ext uri="{FF2B5EF4-FFF2-40B4-BE49-F238E27FC236}">
                <a16:creationId xmlns:a16="http://schemas.microsoft.com/office/drawing/2014/main" id="{6DF153E9-5AB8-43C7-9902-61B92B6A80E6}"/>
              </a:ext>
            </a:extLst>
          </p:cNvPr>
          <p:cNvSpPr/>
          <p:nvPr/>
        </p:nvSpPr>
        <p:spPr>
          <a:xfrm>
            <a:off x="491084" y="5205656"/>
            <a:ext cx="11340990" cy="830997"/>
          </a:xfrm>
          <a:prstGeom prst="rect">
            <a:avLst/>
          </a:prstGeom>
        </p:spPr>
        <p:txBody>
          <a:bodyPr wrap="none">
            <a:spAutoFit/>
          </a:bodyPr>
          <a:lstStyle/>
          <a:p>
            <a:r>
              <a:rPr lang="en-GB" sz="4800" dirty="0"/>
              <a:t>Now write it out 5 times as quick as you can!</a:t>
            </a:r>
            <a:endParaRPr lang="en-US" sz="4800" dirty="0"/>
          </a:p>
        </p:txBody>
      </p:sp>
    </p:spTree>
    <p:extLst>
      <p:ext uri="{BB962C8B-B14F-4D97-AF65-F5344CB8AC3E}">
        <p14:creationId xmlns:p14="http://schemas.microsoft.com/office/powerpoint/2010/main" val="388495567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9E51114-B6CE-40B6-884D-690C86F0E511}"/>
              </a:ext>
            </a:extLst>
          </p:cNvPr>
          <p:cNvSpPr txBox="1"/>
          <p:nvPr/>
        </p:nvSpPr>
        <p:spPr>
          <a:xfrm>
            <a:off x="304800" y="251791"/>
            <a:ext cx="11542643" cy="3539430"/>
          </a:xfrm>
          <a:prstGeom prst="rect">
            <a:avLst/>
          </a:prstGeom>
          <a:noFill/>
        </p:spPr>
        <p:txBody>
          <a:bodyPr wrap="square" rtlCol="0">
            <a:spAutoFit/>
          </a:bodyPr>
          <a:lstStyle/>
          <a:p>
            <a:pPr algn="ctr"/>
            <a:r>
              <a:rPr lang="en-GB" sz="4800" dirty="0"/>
              <a:t>Write down the correct spelling.</a:t>
            </a:r>
          </a:p>
          <a:p>
            <a:endParaRPr lang="en-GB" dirty="0"/>
          </a:p>
          <a:p>
            <a:endParaRPr lang="en-GB" dirty="0"/>
          </a:p>
          <a:p>
            <a:endParaRPr lang="en-GB" dirty="0"/>
          </a:p>
          <a:p>
            <a:endParaRPr lang="en-GB" dirty="0"/>
          </a:p>
          <a:p>
            <a:endParaRPr lang="en-GB" dirty="0"/>
          </a:p>
          <a:p>
            <a:endParaRPr lang="en-GB" dirty="0"/>
          </a:p>
          <a:p>
            <a:endParaRPr lang="en-GB" dirty="0"/>
          </a:p>
          <a:p>
            <a:r>
              <a:rPr lang="en-GB" sz="5000" dirty="0"/>
              <a:t>1. holiday 					2. </a:t>
            </a:r>
            <a:r>
              <a:rPr lang="en-GB" sz="5000" dirty="0" err="1"/>
              <a:t>holidae</a:t>
            </a:r>
            <a:endParaRPr lang="en-US" sz="5000" dirty="0"/>
          </a:p>
        </p:txBody>
      </p:sp>
    </p:spTree>
    <p:extLst>
      <p:ext uri="{BB962C8B-B14F-4D97-AF65-F5344CB8AC3E}">
        <p14:creationId xmlns:p14="http://schemas.microsoft.com/office/powerpoint/2010/main" val="44294922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9E51114-B6CE-40B6-884D-690C86F0E511}"/>
              </a:ext>
            </a:extLst>
          </p:cNvPr>
          <p:cNvSpPr txBox="1"/>
          <p:nvPr/>
        </p:nvSpPr>
        <p:spPr>
          <a:xfrm>
            <a:off x="304800" y="251791"/>
            <a:ext cx="11542643" cy="3908762"/>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a:p>
            <a:endParaRPr lang="en-GB" dirty="0"/>
          </a:p>
          <a:p>
            <a:endParaRPr lang="en-GB" dirty="0"/>
          </a:p>
          <a:p>
            <a:r>
              <a:rPr lang="en-GB" sz="5000" dirty="0"/>
              <a:t>1. holiday  </a:t>
            </a:r>
            <a:r>
              <a:rPr lang="en-GB" sz="5400" dirty="0">
                <a:sym typeface="Wingdings" panose="05000000000000000000" pitchFamily="2" charset="2"/>
              </a:rPr>
              <a:t></a:t>
            </a:r>
            <a:endParaRPr lang="en-GB" sz="5400" dirty="0"/>
          </a:p>
          <a:p>
            <a:r>
              <a:rPr lang="en-GB" sz="5000" dirty="0"/>
              <a:t>				</a:t>
            </a:r>
            <a:endParaRPr lang="en-US" sz="5000" dirty="0"/>
          </a:p>
        </p:txBody>
      </p:sp>
      <p:sp>
        <p:nvSpPr>
          <p:cNvPr id="2" name="Rectangle 1">
            <a:extLst>
              <a:ext uri="{FF2B5EF4-FFF2-40B4-BE49-F238E27FC236}">
                <a16:creationId xmlns:a16="http://schemas.microsoft.com/office/drawing/2014/main" id="{62A58F6B-F989-4621-A537-DF8EC8061B43}"/>
              </a:ext>
            </a:extLst>
          </p:cNvPr>
          <p:cNvSpPr/>
          <p:nvPr/>
        </p:nvSpPr>
        <p:spPr>
          <a:xfrm>
            <a:off x="411571" y="5271916"/>
            <a:ext cx="11340990" cy="830997"/>
          </a:xfrm>
          <a:prstGeom prst="rect">
            <a:avLst/>
          </a:prstGeom>
        </p:spPr>
        <p:txBody>
          <a:bodyPr wrap="none">
            <a:spAutoFit/>
          </a:bodyPr>
          <a:lstStyle/>
          <a:p>
            <a:r>
              <a:rPr lang="en-GB" sz="4800" dirty="0"/>
              <a:t>Now write it out 5 times as quick as you can!</a:t>
            </a:r>
            <a:endParaRPr lang="en-US" sz="4800" dirty="0"/>
          </a:p>
        </p:txBody>
      </p:sp>
    </p:spTree>
    <p:extLst>
      <p:ext uri="{BB962C8B-B14F-4D97-AF65-F5344CB8AC3E}">
        <p14:creationId xmlns:p14="http://schemas.microsoft.com/office/powerpoint/2010/main" val="336045035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9E51114-B6CE-40B6-884D-690C86F0E511}"/>
              </a:ext>
            </a:extLst>
          </p:cNvPr>
          <p:cNvSpPr txBox="1"/>
          <p:nvPr/>
        </p:nvSpPr>
        <p:spPr>
          <a:xfrm>
            <a:off x="304800" y="251791"/>
            <a:ext cx="11542643" cy="3539430"/>
          </a:xfrm>
          <a:prstGeom prst="rect">
            <a:avLst/>
          </a:prstGeom>
          <a:noFill/>
        </p:spPr>
        <p:txBody>
          <a:bodyPr wrap="square" rtlCol="0">
            <a:spAutoFit/>
          </a:bodyPr>
          <a:lstStyle/>
          <a:p>
            <a:pPr algn="ctr"/>
            <a:r>
              <a:rPr lang="en-GB" sz="4800" dirty="0"/>
              <a:t>Write down the correct spelling.</a:t>
            </a:r>
          </a:p>
          <a:p>
            <a:endParaRPr lang="en-GB" dirty="0"/>
          </a:p>
          <a:p>
            <a:endParaRPr lang="en-GB" dirty="0"/>
          </a:p>
          <a:p>
            <a:endParaRPr lang="en-GB" dirty="0"/>
          </a:p>
          <a:p>
            <a:endParaRPr lang="en-GB" dirty="0"/>
          </a:p>
          <a:p>
            <a:endParaRPr lang="en-GB" dirty="0"/>
          </a:p>
          <a:p>
            <a:endParaRPr lang="en-GB" dirty="0"/>
          </a:p>
          <a:p>
            <a:endParaRPr lang="en-GB" dirty="0"/>
          </a:p>
          <a:p>
            <a:r>
              <a:rPr lang="en-GB" sz="5000" dirty="0"/>
              <a:t>1. </a:t>
            </a:r>
            <a:r>
              <a:rPr lang="en-GB" sz="5000" dirty="0" err="1"/>
              <a:t>birthdaye</a:t>
            </a:r>
            <a:r>
              <a:rPr lang="en-GB" sz="5000" dirty="0"/>
              <a:t>					2. birthday</a:t>
            </a:r>
            <a:endParaRPr lang="en-US" sz="5000" dirty="0"/>
          </a:p>
        </p:txBody>
      </p:sp>
    </p:spTree>
    <p:extLst>
      <p:ext uri="{BB962C8B-B14F-4D97-AF65-F5344CB8AC3E}">
        <p14:creationId xmlns:p14="http://schemas.microsoft.com/office/powerpoint/2010/main" val="16161898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9E51114-B6CE-40B6-884D-690C86F0E511}"/>
              </a:ext>
            </a:extLst>
          </p:cNvPr>
          <p:cNvSpPr txBox="1"/>
          <p:nvPr/>
        </p:nvSpPr>
        <p:spPr>
          <a:xfrm>
            <a:off x="304800" y="251791"/>
            <a:ext cx="11542643" cy="3354765"/>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r>
              <a:rPr lang="en-GB" sz="5000" dirty="0"/>
              <a:t>						2. birthday </a:t>
            </a:r>
            <a:r>
              <a:rPr lang="en-GB" sz="5000" dirty="0">
                <a:sym typeface="Wingdings" panose="05000000000000000000" pitchFamily="2" charset="2"/>
              </a:rPr>
              <a:t></a:t>
            </a:r>
            <a:endParaRPr lang="en-US" sz="5000" dirty="0"/>
          </a:p>
        </p:txBody>
      </p:sp>
      <p:sp>
        <p:nvSpPr>
          <p:cNvPr id="2" name="Rectangle 1">
            <a:extLst>
              <a:ext uri="{FF2B5EF4-FFF2-40B4-BE49-F238E27FC236}">
                <a16:creationId xmlns:a16="http://schemas.microsoft.com/office/drawing/2014/main" id="{5EC9C32F-31A9-44CE-A239-258D40C15149}"/>
              </a:ext>
            </a:extLst>
          </p:cNvPr>
          <p:cNvSpPr/>
          <p:nvPr/>
        </p:nvSpPr>
        <p:spPr>
          <a:xfrm>
            <a:off x="517588" y="5152647"/>
            <a:ext cx="11340990" cy="830997"/>
          </a:xfrm>
          <a:prstGeom prst="rect">
            <a:avLst/>
          </a:prstGeom>
        </p:spPr>
        <p:txBody>
          <a:bodyPr wrap="none">
            <a:spAutoFit/>
          </a:bodyPr>
          <a:lstStyle/>
          <a:p>
            <a:r>
              <a:rPr lang="en-GB" sz="4800" dirty="0"/>
              <a:t>Now write it out 5 times as quick as you can!</a:t>
            </a:r>
            <a:endParaRPr lang="en-US" sz="4800" dirty="0"/>
          </a:p>
        </p:txBody>
      </p:sp>
    </p:spTree>
    <p:extLst>
      <p:ext uri="{BB962C8B-B14F-4D97-AF65-F5344CB8AC3E}">
        <p14:creationId xmlns:p14="http://schemas.microsoft.com/office/powerpoint/2010/main" val="304105776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EE2A170-8F6F-4747-81FF-9136F1DC49E6}"/>
              </a:ext>
            </a:extLst>
          </p:cNvPr>
          <p:cNvSpPr txBox="1"/>
          <p:nvPr/>
        </p:nvSpPr>
        <p:spPr>
          <a:xfrm>
            <a:off x="384313" y="1404730"/>
            <a:ext cx="11330609" cy="4267200"/>
          </a:xfrm>
          <a:prstGeom prst="rect">
            <a:avLst/>
          </a:prstGeom>
          <a:noFill/>
        </p:spPr>
        <p:txBody>
          <a:bodyPr wrap="square" rtlCol="0">
            <a:spAutoFit/>
          </a:bodyPr>
          <a:lstStyle/>
          <a:p>
            <a:endParaRPr lang="en-US" dirty="0"/>
          </a:p>
        </p:txBody>
      </p:sp>
      <p:sp>
        <p:nvSpPr>
          <p:cNvPr id="3" name="TextBox 2">
            <a:extLst>
              <a:ext uri="{FF2B5EF4-FFF2-40B4-BE49-F238E27FC236}">
                <a16:creationId xmlns:a16="http://schemas.microsoft.com/office/drawing/2014/main" id="{636740F0-3B5E-4833-8BC9-195492C8B693}"/>
              </a:ext>
            </a:extLst>
          </p:cNvPr>
          <p:cNvSpPr txBox="1"/>
          <p:nvPr/>
        </p:nvSpPr>
        <p:spPr>
          <a:xfrm>
            <a:off x="384313" y="278296"/>
            <a:ext cx="10694504" cy="6001643"/>
          </a:xfrm>
          <a:prstGeom prst="rect">
            <a:avLst/>
          </a:prstGeom>
          <a:noFill/>
        </p:spPr>
        <p:txBody>
          <a:bodyPr wrap="square" rtlCol="0">
            <a:spAutoFit/>
          </a:bodyPr>
          <a:lstStyle/>
          <a:p>
            <a:r>
              <a:rPr lang="en-GB" sz="3200" dirty="0"/>
              <a:t>Excellent, well done!</a:t>
            </a:r>
          </a:p>
          <a:p>
            <a:endParaRPr lang="en-GB" sz="3200" dirty="0"/>
          </a:p>
          <a:p>
            <a:r>
              <a:rPr lang="en-GB" sz="3200" dirty="0"/>
              <a:t>Now I want you to pick 2 of the correct spellings you have found  on the previous slides and write them in a sentence with a capital letter, full stop and it must make sense.</a:t>
            </a:r>
          </a:p>
          <a:p>
            <a:endParaRPr lang="en-GB" sz="3200" dirty="0"/>
          </a:p>
          <a:p>
            <a:r>
              <a:rPr lang="en-GB" sz="3200" b="1" dirty="0"/>
              <a:t>For example</a:t>
            </a:r>
          </a:p>
          <a:p>
            <a:endParaRPr lang="en-GB" sz="3200" dirty="0"/>
          </a:p>
          <a:p>
            <a:r>
              <a:rPr lang="en-GB" sz="3200" dirty="0"/>
              <a:t>holiday</a:t>
            </a:r>
          </a:p>
          <a:p>
            <a:endParaRPr lang="en-GB" sz="3200" dirty="0"/>
          </a:p>
          <a:p>
            <a:r>
              <a:rPr lang="en-GB" sz="3200" dirty="0"/>
              <a:t>I can’t wait for the summer holidays so I can go to a beach and dive in the icy cold sea.</a:t>
            </a:r>
            <a:endParaRPr lang="en-US" sz="3200" dirty="0"/>
          </a:p>
        </p:txBody>
      </p:sp>
    </p:spTree>
    <p:extLst>
      <p:ext uri="{BB962C8B-B14F-4D97-AF65-F5344CB8AC3E}">
        <p14:creationId xmlns:p14="http://schemas.microsoft.com/office/powerpoint/2010/main" val="158176558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133</TotalTime>
  <Words>309</Words>
  <Application>Microsoft Office PowerPoint</Application>
  <PresentationFormat>Widescreen</PresentationFormat>
  <Paragraphs>120</Paragraphs>
  <Slides>13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Arial</vt:lpstr>
      <vt:lpstr>Calibri</vt:lpstr>
      <vt:lpstr>Calibri Light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Steve Powell</dc:creator>
  <cp:lastModifiedBy>Steve Powell</cp:lastModifiedBy>
  <cp:revision>6</cp:revision>
  <dcterms:created xsi:type="dcterms:W3CDTF">2021-01-05T14:41:42Z</dcterms:created>
  <dcterms:modified xsi:type="dcterms:W3CDTF">2021-01-11T08:07:50Z</dcterms:modified>
</cp:coreProperties>
</file>