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9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0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7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7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1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4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KhfkYzUwYFk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k7V1pWtRzs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teacher@kingslandengland.hereford.sch.uk" TargetMode="External"/><Relationship Id="rId2" Type="http://schemas.openxmlformats.org/officeDocument/2006/relationships/hyperlink" Target="https://strideactive.org/events/virtual-school-games-dance-competition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trideactive.org/events/virtual-school-games-rugby-competition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teacher@kingslandengland.hereford.sch.uk" TargetMode="Externa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ysical Education (PE) | Rothwell St Mar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03" y="590465"/>
            <a:ext cx="10430046" cy="58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44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6161" y="630721"/>
            <a:ext cx="7496433" cy="5434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Wherever possible we would love for you to get outside and be active. If you have the chance to get outside maybe you could: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 for a walk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Get on your bike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your 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scooter /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hoverboard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/ skateboard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a kick about with family members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on any apparatus you may have in the garden e.g. swings, slides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with any sports equipment you own e.g. football, netball, rugby ball, 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basketball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Riding a Bike Can Change Your Girl's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479" y="521492"/>
            <a:ext cx="3257550" cy="1409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5645" y="4877830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0839" y="260441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3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49" y="952871"/>
            <a:ext cx="1007487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Miss Price’s Circuit Training Challenge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(it’s on th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school website)!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un Indoor Exercises For School-Aged Kids (5-12 Years Old) - Care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119" y="3048001"/>
            <a:ext cx="3744441" cy="327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5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1881" y="576805"/>
            <a:ext cx="7133968" cy="1783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we know that you cannot always go outside so here are a few activities to do inside.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GoNoodle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Trolls – Can’t Stop The Feeling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 smtClean="0">
                <a:solidFill>
                  <a:srgbClr val="0563C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https://www.youtube.com/watch?v=KhfkYzUwYFk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874" y="2651425"/>
            <a:ext cx="75152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7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35" y="3276729"/>
            <a:ext cx="7181850" cy="292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3286" y="1387606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Koo </a:t>
            </a: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Koo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Kanga </a:t>
            </a: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Roo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Superheros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Unite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 smtClean="0">
                <a:solidFill>
                  <a:srgbClr val="0563C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https://www.youtube.com/watch?v=ok7V1pWtRzs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665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8984" y="395416"/>
            <a:ext cx="10890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Maybe you could have a go at the Virtual School Games Dance and Rugby Competition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9642" y="2817340"/>
            <a:ext cx="108492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create a dance no longer than 1 minute to the theme </a:t>
            </a:r>
            <a:r>
              <a:rPr lang="en-GB" b="1" dirty="0" smtClean="0">
                <a:latin typeface="Comic Sans MS" panose="030F0702030302020204" pitchFamily="66" charset="0"/>
              </a:rPr>
              <a:t>‘Express Yourself’.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For further information click here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https://strideactive.org/events/virtual-school-games-dance-competition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/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Please send you emails to </a:t>
            </a:r>
            <a:r>
              <a:rPr lang="en-GB" dirty="0" smtClean="0">
                <a:latin typeface="Comic Sans MS" panose="030F0702030302020204" pitchFamily="66" charset="0"/>
                <a:hlinkClick r:id="rId3"/>
              </a:rPr>
              <a:t>teacher@kingslandengland.hereford.sch.uk</a:t>
            </a:r>
            <a:r>
              <a:rPr lang="en-GB" dirty="0" smtClean="0">
                <a:latin typeface="Comic Sans MS" panose="030F0702030302020204" pitchFamily="66" charset="0"/>
              </a:rPr>
              <a:t> and put Virtual School Games Dance as the subject.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Videos need to be in by </a:t>
            </a:r>
            <a:r>
              <a:rPr lang="en-GB" b="1" dirty="0" smtClean="0">
                <a:latin typeface="Comic Sans MS" panose="030F0702030302020204" pitchFamily="66" charset="0"/>
              </a:rPr>
              <a:t>Tuesday 2</a:t>
            </a:r>
            <a:r>
              <a:rPr lang="en-GB" b="1" baseline="30000" dirty="0" smtClean="0">
                <a:latin typeface="Comic Sans MS" panose="030F0702030302020204" pitchFamily="66" charset="0"/>
              </a:rPr>
              <a:t>nd</a:t>
            </a:r>
            <a:r>
              <a:rPr lang="en-GB" b="1" dirty="0" smtClean="0">
                <a:latin typeface="Comic Sans MS" panose="030F0702030302020204" pitchFamily="66" charset="0"/>
              </a:rPr>
              <a:t> February 2021.</a:t>
            </a:r>
            <a:endParaRPr lang="en-GB" b="1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Dance Glossary - KET Educ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86" y="990944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istory of Afropop dance crazes: Azonto, Kukere, Seke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356" y="5066355"/>
            <a:ext cx="2090252" cy="139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802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87" y="0"/>
            <a:ext cx="5019675" cy="15335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087" y="5371513"/>
            <a:ext cx="1243089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For further information click here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  <a:hlinkClick r:id="rId3"/>
              </a:rPr>
              <a:t>https://strideactive.org/events/virtual-school-games-rugby-competition/</a:t>
            </a:r>
            <a:endParaRPr lang="en-GB" sz="1400" dirty="0" smtClean="0">
              <a:latin typeface="Comic Sans MS" panose="030F0702030302020204" pitchFamily="66" charset="0"/>
            </a:endParaRP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Scores need to be in by </a:t>
            </a:r>
            <a:r>
              <a:rPr lang="en-GB" sz="1400" b="1" dirty="0" smtClean="0">
                <a:latin typeface="Comic Sans MS" panose="030F0702030302020204" pitchFamily="66" charset="0"/>
              </a:rPr>
              <a:t>Tuesday 9th February 2021.</a:t>
            </a:r>
            <a:endParaRPr lang="en-GB" sz="1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9762" y="435061"/>
            <a:ext cx="6858000" cy="5295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179" y="2298357"/>
            <a:ext cx="46131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total up your scores for all 3 challenges and send it to </a:t>
            </a:r>
            <a:r>
              <a:rPr lang="en-GB" dirty="0" smtClean="0">
                <a:latin typeface="Comic Sans MS" panose="030F0702030302020204" pitchFamily="66" charset="0"/>
                <a:hlinkClick r:id="rId5"/>
              </a:rPr>
              <a:t>teacher@kingslandengland.hereford.sch.uk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Please put Virtual School Games Rugby as the subject.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1569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239</Words>
  <Application>Microsoft Office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2021-01-26T14:48:21Z</dcterms:created>
  <dcterms:modified xsi:type="dcterms:W3CDTF">2021-01-27T10:25:57Z</dcterms:modified>
</cp:coreProperties>
</file>