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086" y="0"/>
            <a:ext cx="10271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44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73" y="0"/>
            <a:ext cx="10764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333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96" y="0"/>
            <a:ext cx="10283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789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83" y="0"/>
            <a:ext cx="10571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89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125" y="0"/>
            <a:ext cx="10151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24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572" y="0"/>
            <a:ext cx="102748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06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82" y="0"/>
            <a:ext cx="10145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4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843" y="0"/>
            <a:ext cx="1037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92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074" y="0"/>
            <a:ext cx="10111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99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004" y="0"/>
            <a:ext cx="10207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589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65" y="0"/>
            <a:ext cx="10493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374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47" y="0"/>
            <a:ext cx="102115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279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933" y="0"/>
            <a:ext cx="10472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57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27" y="0"/>
            <a:ext cx="10675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6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692" y="0"/>
            <a:ext cx="10662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916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00" y="0"/>
            <a:ext cx="10761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913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want you to draw a picture of what you think the Bump-a-lump looks like and then describe it to me.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25998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369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38</Words>
  <Application>Microsoft Office PowerPoint</Application>
  <PresentationFormat>Widescreen</PresentationFormat>
  <Paragraphs>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5</cp:revision>
  <dcterms:created xsi:type="dcterms:W3CDTF">2021-02-08T14:57:36Z</dcterms:created>
  <dcterms:modified xsi:type="dcterms:W3CDTF">2021-02-25T15:42:41Z</dcterms:modified>
</cp:coreProperties>
</file>