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257" r:id="rId5"/>
    <p:sldId id="282" r:id="rId6"/>
    <p:sldId id="281" r:id="rId7"/>
    <p:sldId id="280" r:id="rId8"/>
    <p:sldId id="275" r:id="rId9"/>
    <p:sldId id="278" r:id="rId10"/>
    <p:sldId id="269" r:id="rId11"/>
    <p:sldId id="270" r:id="rId12"/>
    <p:sldId id="277" r:id="rId13"/>
    <p:sldId id="26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75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80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6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3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15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8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5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0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26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43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02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3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hiterosemaths.com/homelearning/year-3/week-11-number-multiplication-division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youtube.com/watch?v=EgppUh8ukZ8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week-11-number-multiplication-division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0aG99v704k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937205"/>
              </p:ext>
            </p:extLst>
          </p:nvPr>
        </p:nvGraphicFramePr>
        <p:xfrm>
          <a:off x="500136" y="475349"/>
          <a:ext cx="10217427" cy="5855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32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4983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5969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Handwriting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Trace and copy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Handwriting paper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Written Task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Pros and Cons</a:t>
                      </a:r>
                    </a:p>
                    <a:p>
                      <a:r>
                        <a:rPr lang="en-US" dirty="0"/>
                        <a:t>Of a beard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Outline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1553205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Autumn Block</a:t>
                      </a:r>
                    </a:p>
                    <a:p>
                      <a:r>
                        <a:rPr lang="en-GB" dirty="0"/>
                        <a:t>Multiplication and Division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Divide by 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162879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hlinkClick r:id="rId2"/>
                        </a:rPr>
                        <a:t>https://whiterosemaths.com/homelearning/year-3/week-11-number-multiplication-division/</a:t>
                      </a: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9223413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 French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Talking about Ourselves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‘What are you called?’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See work set by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Powell in our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Circuit Training</a:t>
                      </a:r>
                    </a:p>
                    <a:p>
                      <a:r>
                        <a:rPr lang="en-US" dirty="0"/>
                        <a:t>Jump Start Johnny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Keep Moving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Links and instructions in the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Year 3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are emailed or can be found in the ‘Whole School ‘folder.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Friday 15</a:t>
            </a:r>
            <a:r>
              <a:rPr lang="en-GB" baseline="30000" dirty="0"/>
              <a:t>th</a:t>
            </a:r>
            <a:r>
              <a:rPr lang="en-GB" dirty="0"/>
              <a:t> January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B56C15-1895-4747-BA3C-35D92B7D9D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08" r="13093"/>
          <a:stretch/>
        </p:blipFill>
        <p:spPr>
          <a:xfrm>
            <a:off x="256478" y="233444"/>
            <a:ext cx="7278158" cy="6624536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018145-00BD-49C5-86DC-A067F0C3804C}"/>
              </a:ext>
            </a:extLst>
          </p:cNvPr>
          <p:cNvSpPr txBox="1"/>
          <p:nvPr/>
        </p:nvSpPr>
        <p:spPr>
          <a:xfrm>
            <a:off x="6343650" y="3962400"/>
            <a:ext cx="5505814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The Twits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By Roald Dahl</a:t>
            </a:r>
          </a:p>
        </p:txBody>
      </p:sp>
      <p:pic>
        <p:nvPicPr>
          <p:cNvPr id="1026" name="Picture 2" descr="The Twits (Colour Edition): Amazon.co.uk: Dahl, Roald, Blake, Quentin:  9780141369341: Books">
            <a:extLst>
              <a:ext uri="{FF2B5EF4-FFF2-40B4-BE49-F238E27FC236}">
                <a16:creationId xmlns:a16="http://schemas.microsoft.com/office/drawing/2014/main" id="{B607445D-18BA-4E67-8F80-156743CE3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1" r="1" b="32120"/>
          <a:stretch/>
        </p:blipFill>
        <p:spPr bwMode="auto">
          <a:xfrm>
            <a:off x="7861610" y="177761"/>
            <a:ext cx="4330394" cy="3699492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3ABDCF-D649-48B2-855D-D525433B20A2}"/>
              </a:ext>
            </a:extLst>
          </p:cNvPr>
          <p:cNvSpPr txBox="1"/>
          <p:nvPr/>
        </p:nvSpPr>
        <p:spPr>
          <a:xfrm>
            <a:off x="6865433" y="5886062"/>
            <a:ext cx="532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https://www.youtube.com/watch?v=EgppUh8ukZ8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56895E-E07C-486D-A602-4DC0F391339E}"/>
              </a:ext>
            </a:extLst>
          </p:cNvPr>
          <p:cNvSpPr txBox="1"/>
          <p:nvPr/>
        </p:nvSpPr>
        <p:spPr>
          <a:xfrm>
            <a:off x="8894738" y="6372021"/>
            <a:ext cx="159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Audio Book</a:t>
            </a:r>
          </a:p>
        </p:txBody>
      </p:sp>
    </p:spTree>
    <p:extLst>
      <p:ext uri="{BB962C8B-B14F-4D97-AF65-F5344CB8AC3E}">
        <p14:creationId xmlns:p14="http://schemas.microsoft.com/office/powerpoint/2010/main" val="2930239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F2CDE8-DC78-4F3C-AF4B-6F75BD314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3112" y="557212"/>
            <a:ext cx="5734050" cy="57435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84AE2B-15CA-450E-A48A-7C5EB334015C}"/>
              </a:ext>
            </a:extLst>
          </p:cNvPr>
          <p:cNvSpPr txBox="1"/>
          <p:nvPr/>
        </p:nvSpPr>
        <p:spPr>
          <a:xfrm>
            <a:off x="5092535" y="95003"/>
            <a:ext cx="2006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Handwriting Lines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42E8DE-CD5C-43DA-A569-4296EE40C011}"/>
              </a:ext>
            </a:extLst>
          </p:cNvPr>
          <p:cNvSpPr txBox="1"/>
          <p:nvPr/>
        </p:nvSpPr>
        <p:spPr>
          <a:xfrm>
            <a:off x="434897" y="1740479"/>
            <a:ext cx="2410301" cy="14773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You can either print the lined sheet  in the folder or collect a few sheets at the school office.</a:t>
            </a:r>
          </a:p>
        </p:txBody>
      </p:sp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3E720-83FC-45F0-8ECF-F7935A63383C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GB" sz="3100" dirty="0"/>
              <a:t>Neatly trace the joined writing and the rewrite the words to fill the line. </a:t>
            </a:r>
            <a:br>
              <a:rPr lang="en-GB" dirty="0"/>
            </a:br>
            <a:r>
              <a:rPr lang="en-GB" dirty="0"/>
              <a:t>             </a:t>
            </a:r>
            <a:r>
              <a:rPr lang="en-GB" sz="3600" dirty="0"/>
              <a:t>Trace the sentence and the rewrite it.</a:t>
            </a:r>
          </a:p>
        </p:txBody>
      </p:sp>
      <p:pic>
        <p:nvPicPr>
          <p:cNvPr id="5" name="Content Placeholder 4" descr="Table&#10;&#10;Description automatically generated">
            <a:extLst>
              <a:ext uri="{FF2B5EF4-FFF2-40B4-BE49-F238E27FC236}">
                <a16:creationId xmlns:a16="http://schemas.microsoft.com/office/drawing/2014/main" id="{D786AA71-115D-4F56-9EE1-EEC7C89FCE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769365" y="2030025"/>
            <a:ext cx="3163932" cy="4351338"/>
          </a:xfrm>
          <a:ln w="28575">
            <a:solidFill>
              <a:schemeClr val="tx1"/>
            </a:solidFill>
          </a:ln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B050A2C4-FC57-4E86-9600-0934F958C17C}"/>
              </a:ext>
            </a:extLst>
          </p:cNvPr>
          <p:cNvSpPr/>
          <p:nvPr/>
        </p:nvSpPr>
        <p:spPr>
          <a:xfrm>
            <a:off x="1080655" y="1211283"/>
            <a:ext cx="855023" cy="2256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252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34F2F9-AB82-4DDA-9881-3F2081C6CC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8905" y="277355"/>
            <a:ext cx="5900940" cy="63028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E8DFB0-9540-4C40-ADC6-5C359EF18A4E}"/>
              </a:ext>
            </a:extLst>
          </p:cNvPr>
          <p:cNvSpPr txBox="1"/>
          <p:nvPr/>
        </p:nvSpPr>
        <p:spPr>
          <a:xfrm>
            <a:off x="662155" y="2101932"/>
            <a:ext cx="3431969" cy="2062103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Here are all the correct letter formations and joins to guide you.</a:t>
            </a:r>
          </a:p>
        </p:txBody>
      </p:sp>
    </p:spTree>
    <p:extLst>
      <p:ext uri="{BB962C8B-B14F-4D97-AF65-F5344CB8AC3E}">
        <p14:creationId xmlns:p14="http://schemas.microsoft.com/office/powerpoint/2010/main" val="36862142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090B55-811C-4D88-BEC6-DF164A5E8C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8306" y="222661"/>
            <a:ext cx="5007492" cy="64126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</p:pic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ADDF2341-78AA-4E8D-A8AC-E790CCEED32B}"/>
              </a:ext>
            </a:extLst>
          </p:cNvPr>
          <p:cNvSpPr/>
          <p:nvPr/>
        </p:nvSpPr>
        <p:spPr>
          <a:xfrm>
            <a:off x="959004" y="847493"/>
            <a:ext cx="5263375" cy="5073135"/>
          </a:xfrm>
          <a:prstGeom prst="wedgeEllipseCallout">
            <a:avLst/>
          </a:prstGeom>
          <a:solidFill>
            <a:schemeClr val="accent2">
              <a:lumMod val="40000"/>
              <a:lumOff val="6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GB" dirty="0"/>
              <a:t>Having listened to the first few chapters of ‘The Twits’, think about the pros and cons of having a beard. 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en-GB" dirty="0"/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GB" dirty="0"/>
              <a:t>What are the good things about having a beard? Perhaps it keeps your face warm. 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GB" dirty="0"/>
              <a:t>What are the bad things about having a beard? A long one may get into a tangle!</a:t>
            </a:r>
          </a:p>
        </p:txBody>
      </p:sp>
    </p:spTree>
    <p:extLst>
      <p:ext uri="{BB962C8B-B14F-4D97-AF65-F5344CB8AC3E}">
        <p14:creationId xmlns:p14="http://schemas.microsoft.com/office/powerpoint/2010/main" val="4146778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Divide by 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9F3BDC-861F-4E3F-A174-79D56716E2E1}"/>
              </a:ext>
            </a:extLst>
          </p:cNvPr>
          <p:cNvSpPr txBox="1"/>
          <p:nvPr/>
        </p:nvSpPr>
        <p:spPr>
          <a:xfrm>
            <a:off x="4216526" y="3607744"/>
            <a:ext cx="7702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https://whiterosemaths.com/homelearning/year-3/week-11-number-multiplication-division/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213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439865" y="4534108"/>
            <a:ext cx="51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https://www.youtube.com/watch?v=70aG99v704k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8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F32860-6B85-49A6-8FAD-CE8E2A572A29}"/>
              </a:ext>
            </a:extLst>
          </p:cNvPr>
          <p:cNvSpPr txBox="1"/>
          <p:nvPr/>
        </p:nvSpPr>
        <p:spPr>
          <a:xfrm>
            <a:off x="8953911" y="2036222"/>
            <a:ext cx="27994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fun way to revisit and learn your times tables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439865" y="4164765"/>
            <a:ext cx="2169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Counting in 3s:</a:t>
            </a:r>
          </a:p>
        </p:txBody>
      </p:sp>
    </p:spTree>
    <p:extLst>
      <p:ext uri="{BB962C8B-B14F-4D97-AF65-F5344CB8AC3E}">
        <p14:creationId xmlns:p14="http://schemas.microsoft.com/office/powerpoint/2010/main" val="23789662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923</TotalTime>
  <Words>491</Words>
  <Application>Microsoft Office PowerPoint</Application>
  <PresentationFormat>Widescreen</PresentationFormat>
  <Paragraphs>76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Abadi</vt:lpstr>
      <vt:lpstr>Arial</vt:lpstr>
      <vt:lpstr>Calibri</vt:lpstr>
      <vt:lpstr>Calibri Light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Neatly trace the joined writing and the rewrite the words to fill the line.               Trace the sentence and the rewrite it.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71</cp:revision>
  <dcterms:created xsi:type="dcterms:W3CDTF">2021-01-05T10:13:18Z</dcterms:created>
  <dcterms:modified xsi:type="dcterms:W3CDTF">2021-01-14T13:47:42Z</dcterms:modified>
</cp:coreProperties>
</file>