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5" r:id="rId19"/>
    <p:sldId id="276" r:id="rId20"/>
    <p:sldId id="277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801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282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42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238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383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252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73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68984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545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1940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4717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E5A43-3702-4EC8-8557-DEBF4076A974}" type="datetimeFigureOut">
              <a:rPr lang="en-GB" smtClean="0"/>
              <a:t>25/01/2021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298A93-6493-4E55-A0EC-7431850ECC5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802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4487" y="90487"/>
            <a:ext cx="8963025" cy="667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939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0162" y="66675"/>
            <a:ext cx="9591675" cy="672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043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5800" y="0"/>
            <a:ext cx="94003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54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8082" y="0"/>
            <a:ext cx="91358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0346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9363" y="0"/>
            <a:ext cx="91732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5803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2891" y="0"/>
            <a:ext cx="95062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0724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4760" y="0"/>
            <a:ext cx="92024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6727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5819" y="0"/>
            <a:ext cx="90203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0322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2735" y="0"/>
            <a:ext cx="91865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6409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9145" y="0"/>
            <a:ext cx="899370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8886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1339" y="0"/>
            <a:ext cx="91493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9504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1603" y="0"/>
            <a:ext cx="89887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9804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0099" y="0"/>
            <a:ext cx="91518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2208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6466" y="0"/>
            <a:ext cx="90190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0864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4087" y="0"/>
            <a:ext cx="9343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8445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6723" y="0"/>
            <a:ext cx="88185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0539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3099" y="0"/>
            <a:ext cx="91858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71007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u="sng" dirty="0" smtClean="0"/>
              <a:t>Reading </a:t>
            </a:r>
            <a:r>
              <a:rPr lang="en-GB" sz="2400" b="1" u="sng" dirty="0"/>
              <a:t>Comprehension</a:t>
            </a:r>
          </a:p>
        </p:txBody>
      </p:sp>
      <p:pic>
        <p:nvPicPr>
          <p:cNvPr id="1026" name="Picture 2" descr="Understanding and cracking Reading Comprehension - CetK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195" y="1518525"/>
            <a:ext cx="5765542" cy="340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88541" y="5708822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Questions for the reading comprehension can be found on the website.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9053128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99" y="0"/>
            <a:ext cx="11434119" cy="1325563"/>
          </a:xfrm>
        </p:spPr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0070C0"/>
                </a:solidFill>
              </a:rPr>
              <a:t>Remember to write in full sentences – here is an example…</a:t>
            </a:r>
            <a:endParaRPr lang="en-GB" sz="3600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271" y="1022907"/>
            <a:ext cx="9321243" cy="29250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799" y="4193059"/>
            <a:ext cx="11516497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7030A0"/>
                </a:solidFill>
              </a:rPr>
              <a:t>Why did the boat sink?</a:t>
            </a:r>
            <a:endParaRPr lang="en-GB" sz="1600" dirty="0" smtClean="0">
              <a:solidFill>
                <a:srgbClr val="7030A0"/>
              </a:solidFill>
            </a:endParaRPr>
          </a:p>
          <a:p>
            <a:endParaRPr lang="en-GB" sz="1100" dirty="0" smtClean="0">
              <a:solidFill>
                <a:srgbClr val="FF0000"/>
              </a:solidFill>
            </a:endParaRPr>
          </a:p>
          <a:p>
            <a:r>
              <a:rPr lang="en-GB" sz="2400" dirty="0" smtClean="0"/>
              <a:t>The boat sank because the basket was too heavy for the boat to carry. </a:t>
            </a:r>
            <a:r>
              <a:rPr lang="en-GB" sz="4000" dirty="0" smtClean="0"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en-GB" sz="4000" dirty="0" smtClean="0">
              <a:solidFill>
                <a:srgbClr val="00B050"/>
              </a:solidFill>
            </a:endParaRPr>
          </a:p>
          <a:p>
            <a:endParaRPr lang="en-GB" sz="2400" dirty="0"/>
          </a:p>
          <a:p>
            <a:r>
              <a:rPr lang="en-GB" sz="2400" dirty="0" smtClean="0"/>
              <a:t>Too heavy. </a:t>
            </a:r>
            <a:r>
              <a:rPr lang="en-GB" sz="3600" dirty="0">
                <a:solidFill>
                  <a:srgbClr val="FF0000"/>
                </a:solidFill>
                <a:sym typeface="Wingdings" panose="05000000000000000000" pitchFamily="2" charset="2"/>
              </a:rPr>
              <a:t></a:t>
            </a:r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3568" y="2985691"/>
            <a:ext cx="3097555" cy="120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86219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42377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</Words>
  <Application>Microsoft Office PowerPoint</Application>
  <PresentationFormat>Widescreen</PresentationFormat>
  <Paragraphs>8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Remember to write in full sentences – here is an example…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2</cp:revision>
  <dcterms:created xsi:type="dcterms:W3CDTF">2021-01-25T12:44:20Z</dcterms:created>
  <dcterms:modified xsi:type="dcterms:W3CDTF">2021-01-25T13:30:43Z</dcterms:modified>
</cp:coreProperties>
</file>