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66" r:id="rId3"/>
    <p:sldId id="304" r:id="rId4"/>
    <p:sldId id="291" r:id="rId5"/>
    <p:sldId id="300" r:id="rId6"/>
    <p:sldId id="294" r:id="rId7"/>
    <p:sldId id="297" r:id="rId8"/>
    <p:sldId id="299" r:id="rId9"/>
    <p:sldId id="301" r:id="rId10"/>
    <p:sldId id="298" r:id="rId11"/>
    <p:sldId id="309" r:id="rId12"/>
    <p:sldId id="303" r:id="rId13"/>
    <p:sldId id="305" r:id="rId14"/>
    <p:sldId id="296" r:id="rId15"/>
    <p:sldId id="307" r:id="rId16"/>
    <p:sldId id="310" r:id="rId17"/>
    <p:sldId id="306" r:id="rId18"/>
    <p:sldId id="308" r:id="rId19"/>
    <p:sldId id="31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E0BDE-55E2-4649-B214-B485866EE3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566BAD-018E-4332-97CF-FDB9FB14F2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558387-C8A0-4883-BF44-040E75EED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47E8D8-0CC8-4280-88FC-73E807F20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A9A00B-C9A4-47BE-8E32-3C8BCA88F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98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8800F-4DC6-4DAF-9AA2-A58768167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AA0723-63EA-420B-AAB3-7170B3214E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12144-019E-4D7A-9EF6-37D085763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4BFBA-9BA1-4D50-B06B-CE488FA80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7A8794-59D5-416B-94C8-A8BE2496C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697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BB5982-291A-4A0F-B177-BB63A1EE05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0B4355-D80E-456F-B694-856053A0E0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72D4C-0E33-4FF7-AB56-1A7687591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10AEA-6710-44FA-8A7E-6C0156FDE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3FEA0-B08C-4079-9982-36E97B8A6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3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8905F-9EC0-4854-B721-255AD0917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0D8718-267C-4925-9525-20BE78AD9B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7304DD-93B9-401B-957A-2EDFAE3A9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B73F6C-C536-429A-86D8-24E710E9D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0C3B05-7F2E-4E5A-9C02-4262372C0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31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B88E7-1523-4FAF-845F-D835F357B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A0442E-6D36-4001-90EF-E8CE64D42D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3D30AD-ECF4-4680-BC4E-D709361E6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F76CA-E076-4BD4-A07B-BEDFDD523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171241-24BB-4319-AE45-494A2E3E0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285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8E0BB-8EDD-460B-B49B-17BED0A5A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1CE0DD-D751-48E2-B468-BCF1C755B5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2CCD41-CB75-473C-82D3-D561C8CCDC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E933A1-370D-4BF5-9401-D79D886DE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365706-EFE5-4367-AF0A-71B788CBC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18AFC0-55BA-4A9D-A36A-7F5ED5CE7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501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6690A-DE24-4C29-91D1-D5172572F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CECBD2-796D-421E-A156-EC2369606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1E4480-890F-4592-84FA-B714C60B61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0EA89E-E256-492A-8A78-3FCAA82CA3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BED59A-9F1C-4ED6-B503-04125873CE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0CE0FE-DC11-4545-91F4-C28CF240F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4DE6071-099C-4646-B702-E9B8BD3A3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34A0AE-4AB9-4FD5-AA2B-B19D3BCA8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824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0BC68-74E5-42E2-BE4E-4917FA31C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147B36-DD60-4721-9A38-F90EFAB07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6F3390-44CD-417A-9CE8-15C1CEE7B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CB88AA-3F30-41B9-AC55-476421330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273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076886-06B8-4F35-89CC-611209D78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B3B39D-DB62-4615-A15D-F05D89D7C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9D7625-F276-47E1-9C92-FCE69313A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80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90961-6DD2-4C6C-B9DC-3C67EE9D6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4D879-4E2F-4BC6-BF8E-15C12F7AB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5DE7CF-FCB0-4C9F-9A30-CEA6DD73B5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E91080-3638-4F99-8219-C6FE88D70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240E56-023A-47D0-82CA-7DBEC9F42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46B01B-BC28-4712-A599-BD04BD544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62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B5BE3-FF2D-4600-BB0A-831A90D6A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A96FCD-CC9E-4134-9511-DDDB78A107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3C46A5-2D64-46F9-9E8D-F75E1CAC8F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7816E3-067A-4425-BB4A-68AB0BF01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2A65-4816-4A0F-AEF5-FA36BFC920C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A5FABD-9A3E-48F0-9D16-740F91A5A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7D9F0-6574-430A-B4F0-0E6790256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20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7ECAFC-725A-4DFB-8A55-5384445F2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73D9C6-C93D-46E2-B7CE-E3EC0C6248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36656-7030-43EB-8E26-DBB0518F3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A2A65-4816-4A0F-AEF5-FA36BFC920CD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1C6C4-7D8C-4218-8277-66E8C61CFE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3EFFED-29DB-4379-8529-7C3BCA0C72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031E4-32F9-4845-BA04-CC6561154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404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urE3JK1A3D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eewaughs.blogspot.com/2011/01/dont-believe-everything-you-think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rthafez.com/GALLERY/99NAMESOFALLAH/index.html#ad-image-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NOYgRf5je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oxfordreference.com/view/10.1093/acref/9780198610601.001.0001/acref-978019861060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 Muslims think about God?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61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09749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Why do you think that there are only 99 beads on their prayer string?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It is remind Muslims that they don’t know everything about God</a:t>
            </a:r>
            <a:r>
              <a:rPr kumimoji="0" lang="en-GB" sz="3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– only Allah knows everything.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01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1390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611B732-EAD7-4065-91AB-072973C95836}"/>
              </a:ext>
            </a:extLst>
          </p:cNvPr>
          <p:cNvSpPr/>
          <p:nvPr/>
        </p:nvSpPr>
        <p:spPr>
          <a:xfrm>
            <a:off x="1094509" y="2113326"/>
            <a:ext cx="917171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These names are found in the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Muslim holy book 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called the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Qur’an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 and are called the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99 Beautiful Names of Allah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</a:p>
          <a:p>
            <a:pPr lvl="0"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Each bead reminds Muslims of a different quality of Allah.</a:t>
            </a:r>
          </a:p>
          <a:p>
            <a:pPr lvl="0"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853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1390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3290F5-A2B9-476A-B2DF-814E16CE6473}"/>
              </a:ext>
            </a:extLst>
          </p:cNvPr>
          <p:cNvSpPr txBox="1"/>
          <p:nvPr/>
        </p:nvSpPr>
        <p:spPr>
          <a:xfrm>
            <a:off x="1191491" y="2050473"/>
            <a:ext cx="5043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00E9D9-105D-404E-90E8-51C1B3C51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541854"/>
            <a:ext cx="4064070" cy="21236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586329-6EE8-459A-BCCE-1F7308D2B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2346" y="1541855"/>
            <a:ext cx="4090053" cy="21236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6CD0FE-F6BA-40EE-8ABF-04E68F24F6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4470181"/>
            <a:ext cx="4036359" cy="21024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BF113BE-72D3-4FF9-BBF0-348A3EAF16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2345" y="4471607"/>
            <a:ext cx="4090053" cy="21024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AE26A-A024-4F01-9057-6E734E0A75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14799" y="3068447"/>
            <a:ext cx="3527322" cy="192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49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1390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3290F5-A2B9-476A-B2DF-814E16CE6473}"/>
              </a:ext>
            </a:extLst>
          </p:cNvPr>
          <p:cNvSpPr txBox="1"/>
          <p:nvPr/>
        </p:nvSpPr>
        <p:spPr>
          <a:xfrm>
            <a:off x="1191491" y="2050473"/>
            <a:ext cx="5043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9C712B-DFE9-4945-8BF9-861A638E2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0236" y="1812822"/>
            <a:ext cx="3692236" cy="24037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8EF0B8-667E-486E-AC51-43ACCA46FF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018" y="4454236"/>
            <a:ext cx="3692236" cy="2346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83344C-6602-4625-9284-CBEE185540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1491" y="1889413"/>
            <a:ext cx="3692236" cy="232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73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One of the beautiful names of Allah is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Creator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 you think it means Allah is?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2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</a:t>
            </a:r>
            <a:r>
              <a:rPr lang="en-GB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would you do/create if you were the creator?</a:t>
            </a:r>
            <a:endParaRPr kumimoji="0" lang="en-GB" sz="32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91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13905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To Christians, God is someone who is very important.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Can you think of some 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names that we know that God is called? (You could think about what we say in Worship Times)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871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1390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D59BC0C-21D7-42E8-BA6D-BD97710F25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970" r="31333"/>
          <a:stretch/>
        </p:blipFill>
        <p:spPr>
          <a:xfrm>
            <a:off x="1523999" y="1499498"/>
            <a:ext cx="2770909" cy="385900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66818E4-90AE-4857-9EBF-9165068FC8CB}"/>
              </a:ext>
            </a:extLst>
          </p:cNvPr>
          <p:cNvSpPr/>
          <p:nvPr/>
        </p:nvSpPr>
        <p:spPr>
          <a:xfrm>
            <a:off x="4980707" y="1895098"/>
            <a:ext cx="651856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Comic Sans MS" panose="030F0702030302020204" pitchFamily="66" charset="0"/>
                <a:hlinkClick r:id="rId4"/>
              </a:rPr>
              <a:t>https://www.youtube.com/watch?v=urE3JK1A3Dg</a:t>
            </a:r>
            <a:endParaRPr lang="en-US" sz="2000" dirty="0">
              <a:latin typeface="Comic Sans MS" panose="030F0702030302020204" pitchFamily="66" charset="0"/>
            </a:endParaRPr>
          </a:p>
          <a:p>
            <a:endParaRPr lang="en-US" sz="2000" dirty="0">
              <a:latin typeface="Comic Sans MS" panose="030F0702030302020204" pitchFamily="66" charset="0"/>
            </a:endParaRPr>
          </a:p>
          <a:p>
            <a:endParaRPr lang="en-GB" sz="3200" dirty="0">
              <a:latin typeface="Comic Sans MS" panose="030F0702030302020204" pitchFamily="66" charset="0"/>
            </a:endParaRPr>
          </a:p>
          <a:p>
            <a:r>
              <a:rPr lang="en-GB" sz="3200" dirty="0">
                <a:latin typeface="Comic Sans MS" panose="030F0702030302020204" pitchFamily="66" charset="0"/>
              </a:rPr>
              <a:t>Watch </a:t>
            </a:r>
            <a:r>
              <a:rPr lang="en-US" sz="3200" dirty="0">
                <a:latin typeface="Comic Sans MS" panose="030F0702030302020204" pitchFamily="66" charset="0"/>
              </a:rPr>
              <a:t>this clip to listen to a story written by Sandy </a:t>
            </a:r>
            <a:r>
              <a:rPr lang="en-US" sz="3200" dirty="0" err="1">
                <a:latin typeface="Comic Sans MS" panose="030F0702030302020204" pitchFamily="66" charset="0"/>
              </a:rPr>
              <a:t>Eisenburg</a:t>
            </a:r>
            <a:r>
              <a:rPr lang="en-US" sz="3200" dirty="0">
                <a:latin typeface="Comic Sans MS" panose="030F0702030302020204" pitchFamily="66" charset="0"/>
              </a:rPr>
              <a:t> </a:t>
            </a:r>
            <a:r>
              <a:rPr lang="en-US" sz="3200" dirty="0" err="1">
                <a:latin typeface="Comic Sans MS" panose="030F0702030302020204" pitchFamily="66" charset="0"/>
              </a:rPr>
              <a:t>Sasso</a:t>
            </a:r>
            <a:r>
              <a:rPr lang="en-US" sz="3200" dirty="0">
                <a:latin typeface="Comic Sans MS" panose="030F0702030302020204" pitchFamily="66" charset="0"/>
              </a:rPr>
              <a:t> about some different names for God.</a:t>
            </a:r>
          </a:p>
        </p:txBody>
      </p:sp>
    </p:spTree>
    <p:extLst>
      <p:ext uri="{BB962C8B-B14F-4D97-AF65-F5344CB8AC3E}">
        <p14:creationId xmlns:p14="http://schemas.microsoft.com/office/powerpoint/2010/main" val="3161368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13905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noProof="0" dirty="0">
                <a:solidFill>
                  <a:prstClr val="black"/>
                </a:solidFill>
                <a:latin typeface="Comic Sans MS" panose="030F0702030302020204" pitchFamily="66" charset="0"/>
              </a:rPr>
              <a:t>       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FCDEBAB-A585-43A7-A8D3-2A86A97F00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46019" y="1770032"/>
            <a:ext cx="3420341" cy="342034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F67E60E-BE4B-46A1-BB4D-608206B4155A}"/>
              </a:ext>
            </a:extLst>
          </p:cNvPr>
          <p:cNvSpPr txBox="1"/>
          <p:nvPr/>
        </p:nvSpPr>
        <p:spPr>
          <a:xfrm>
            <a:off x="5624945" y="1977808"/>
            <a:ext cx="560416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prstClr val="black"/>
                </a:solidFill>
                <a:latin typeface="Comic Sans MS" panose="030F0702030302020204" pitchFamily="66" charset="0"/>
              </a:rPr>
              <a:t>Talk to an adult and think about what names you think could be used to describe God or Allah?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7486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1390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B3C72D1-3B97-4B3F-B868-4F66B781E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154" y="3014704"/>
            <a:ext cx="4745179" cy="28471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099477C-7B5A-499F-8213-0077C7B0E3B6}"/>
              </a:ext>
            </a:extLst>
          </p:cNvPr>
          <p:cNvSpPr txBox="1"/>
          <p:nvPr/>
        </p:nvSpPr>
        <p:spPr>
          <a:xfrm>
            <a:off x="581891" y="1583543"/>
            <a:ext cx="1077190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Muslims often write the 99 names of Allah in Arabic. This looks very different to the letters that we use in English.</a:t>
            </a:r>
          </a:p>
          <a:p>
            <a:endParaRPr lang="en-GB" sz="3600" dirty="0">
              <a:latin typeface="Comic Sans MS" panose="030F0702030302020204" pitchFamily="66" charset="0"/>
            </a:endParaRPr>
          </a:p>
          <a:p>
            <a:r>
              <a:rPr lang="en-GB" sz="3600" dirty="0">
                <a:latin typeface="Comic Sans MS" panose="030F0702030302020204" pitchFamily="66" charset="0"/>
              </a:rPr>
              <a:t>Use the link below to see</a:t>
            </a:r>
          </a:p>
          <a:p>
            <a:r>
              <a:rPr lang="en-GB" sz="3600" dirty="0">
                <a:latin typeface="Comic Sans MS" panose="030F0702030302020204" pitchFamily="66" charset="0"/>
              </a:rPr>
              <a:t>some examples of Islamic</a:t>
            </a:r>
          </a:p>
          <a:p>
            <a:r>
              <a:rPr lang="en-GB" sz="3600" dirty="0">
                <a:latin typeface="Comic Sans MS" panose="030F0702030302020204" pitchFamily="66" charset="0"/>
              </a:rPr>
              <a:t>artwork showing the </a:t>
            </a:r>
          </a:p>
          <a:p>
            <a:r>
              <a:rPr lang="en-GB" sz="3600" dirty="0">
                <a:latin typeface="Comic Sans MS" panose="030F0702030302020204" pitchFamily="66" charset="0"/>
              </a:rPr>
              <a:t>different names of Allah.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F68341-995E-4C36-9AB1-302765D0EA98}"/>
              </a:ext>
            </a:extLst>
          </p:cNvPr>
          <p:cNvSpPr/>
          <p:nvPr/>
        </p:nvSpPr>
        <p:spPr>
          <a:xfrm>
            <a:off x="315191" y="6193084"/>
            <a:ext cx="114507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Comic Sans MS" panose="030F0702030302020204" pitchFamily="66" charset="0"/>
                <a:hlinkClick r:id="rId4"/>
              </a:rPr>
              <a:t>http://arthafez.com/GALLERY/99NAMESOFALLAH/index.html#ad-image-3</a:t>
            </a:r>
            <a:endParaRPr lang="en-US" sz="2400" dirty="0">
              <a:latin typeface="Comic Sans MS" panose="030F0702030302020204" pitchFamily="66" charset="0"/>
            </a:endParaRPr>
          </a:p>
          <a:p>
            <a:endParaRPr lang="en-US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0387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13905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2881" y="185411"/>
            <a:ext cx="2279073" cy="11330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3290F5-A2B9-476A-B2DF-814E16CE6473}"/>
              </a:ext>
            </a:extLst>
          </p:cNvPr>
          <p:cNvSpPr txBox="1"/>
          <p:nvPr/>
        </p:nvSpPr>
        <p:spPr>
          <a:xfrm>
            <a:off x="1191491" y="2050473"/>
            <a:ext cx="5043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D16E6D-093E-43A1-BBE2-5F4E8E972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796" y="1311758"/>
            <a:ext cx="5171209" cy="34058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2E73C5-68F5-48F5-BC04-BA51A18BD9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3150" y="1334049"/>
            <a:ext cx="5171209" cy="34142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69D9846-51CD-42D8-A52D-D208D29AA435}"/>
              </a:ext>
            </a:extLst>
          </p:cNvPr>
          <p:cNvSpPr txBox="1"/>
          <p:nvPr/>
        </p:nvSpPr>
        <p:spPr>
          <a:xfrm>
            <a:off x="261505" y="4807876"/>
            <a:ext cx="116689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Choose 2 of the beautiful names for Allah and try to write it in English and Arabic. Make it colourful to show how Muslims believe that these names are beautiful. </a:t>
            </a:r>
            <a:r>
              <a:rPr lang="en-GB" sz="3200" b="1" i="1" dirty="0">
                <a:latin typeface="Comic Sans MS" panose="030F0702030302020204" pitchFamily="66" charset="0"/>
              </a:rPr>
              <a:t>Remember Muslims do not believe in drawing Allah</a:t>
            </a:r>
            <a:r>
              <a:rPr lang="en-GB" b="1" i="1" dirty="0"/>
              <a:t>.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1917371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Today we are continuing our topic on </a:t>
            </a: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Islam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lvl="0"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 algn="ctr"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r>
              <a:rPr kumimoji="0" lang="en-GB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hlinkClick r:id="rId2"/>
              </a:rPr>
              <a:t> 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6A316F-71DD-4638-8B45-4F88B9B26C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2050" y="3020291"/>
            <a:ext cx="3170640" cy="331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360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654627" y="443567"/>
            <a:ext cx="10882745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Last week we found out that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Muslims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 believe  that… </a:t>
            </a:r>
            <a:r>
              <a:rPr kumimoji="0" lang="en-GB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There is no god except Allah;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Muhammad is the messenger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of Allah.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They say this 5 times a day to remind themselves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h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ow important Allah is to them.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D1707FC8-F8B1-481E-9810-436CB31EE7B9}"/>
              </a:ext>
            </a:extLst>
          </p:cNvPr>
          <p:cNvSpPr/>
          <p:nvPr/>
        </p:nvSpPr>
        <p:spPr>
          <a:xfrm>
            <a:off x="1391969" y="2396837"/>
            <a:ext cx="9158678" cy="2660073"/>
          </a:xfrm>
          <a:prstGeom prst="wedgeEllipseCallout">
            <a:avLst>
              <a:gd name="adj1" fmla="val -57917"/>
              <a:gd name="adj2" fmla="val 59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7284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This week we are going to find out more about what Muslims think about God, </a:t>
            </a:r>
            <a:r>
              <a:rPr lang="en-GB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Allah</a:t>
            </a: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.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9D11DA-F955-4D7A-AC6A-6CCA5EB587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274" y="3083632"/>
            <a:ext cx="2502754" cy="243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886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13905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Who do you think this person is?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0D01A5-4531-4F8F-9912-8645FE24BA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788" t="21818" r="-606" b="-1818"/>
          <a:stretch/>
        </p:blipFill>
        <p:spPr>
          <a:xfrm>
            <a:off x="6456217" y="2419563"/>
            <a:ext cx="2944091" cy="422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235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124197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lvl="0"/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This person is called Edward, some people call him Ed but I call him Dad.</a:t>
            </a:r>
          </a:p>
          <a:p>
            <a:pPr lvl="0"/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My dad is also a friend to many, a farmer and a Grandpa. These are some names for him but he has different names too.</a:t>
            </a:r>
          </a:p>
          <a:p>
            <a:pPr lvl="0"/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rPr>
              <a:t>Can you think of the different names that either your mum or dad have?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134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                   </a:t>
            </a:r>
          </a:p>
          <a:p>
            <a:pPr lvl="0"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All names have meanings, I have found out that my name means ‘light’ or ‘bright’. </a:t>
            </a:r>
          </a:p>
          <a:p>
            <a:pPr lvl="0"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defRPr/>
            </a:pPr>
            <a:r>
              <a:rPr lang="en-GB" sz="3600" dirty="0">
                <a:solidFill>
                  <a:prstClr val="black"/>
                </a:solidFill>
                <a:latin typeface="Comic Sans MS" panose="030F0702030302020204" pitchFamily="66" charset="0"/>
              </a:rPr>
              <a:t>Why don’t you look your name up?</a:t>
            </a:r>
          </a:p>
          <a:p>
            <a:pPr lvl="0">
              <a:defRPr/>
            </a:pPr>
            <a:endParaRPr lang="en-GB" sz="28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>
              <a:defRPr/>
            </a:pPr>
            <a:r>
              <a:rPr lang="en-GB" sz="2000" dirty="0">
                <a:solidFill>
                  <a:srgbClr val="00B0F0"/>
                </a:solidFill>
                <a:latin typeface="Comic Sans MS" panose="030F0702030302020204" pitchFamily="66" charset="0"/>
                <a:hlinkClick r:id="rId2"/>
              </a:rPr>
              <a:t>https://www.oxfordreference.com/view/10.1093/acref/9780198610601.001.0001/acref-9780198610601</a:t>
            </a:r>
            <a:endParaRPr lang="en-GB" sz="2000" dirty="0">
              <a:solidFill>
                <a:srgbClr val="00B0F0"/>
              </a:solidFill>
              <a:latin typeface="Comic Sans MS" panose="030F0702030302020204" pitchFamily="66" charset="0"/>
            </a:endParaRPr>
          </a:p>
          <a:p>
            <a:pPr lvl="0">
              <a:defRPr/>
            </a:pPr>
            <a:endParaRPr lang="en-GB" sz="2000" dirty="0">
              <a:solidFill>
                <a:srgbClr val="00B0F0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98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654627" y="443567"/>
            <a:ext cx="10882745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Just like the different names that we give to our mums or dads, we can also give each other different names.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dirty="0">
                <a:solidFill>
                  <a:prstClr val="black"/>
                </a:solidFill>
                <a:latin typeface="Comic Sans MS" panose="030F0702030302020204" pitchFamily="66" charset="0"/>
              </a:rPr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9D21A3-243A-4A38-A2F7-9ACCBD77E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5539" y="3523181"/>
            <a:ext cx="2549551" cy="17478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BE8B96-01DB-422D-A6FA-7AD045C2AEFB}"/>
              </a:ext>
            </a:extLst>
          </p:cNvPr>
          <p:cNvSpPr txBox="1"/>
          <p:nvPr/>
        </p:nvSpPr>
        <p:spPr>
          <a:xfrm>
            <a:off x="9078189" y="5355008"/>
            <a:ext cx="118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helper</a:t>
            </a:r>
            <a:endParaRPr lang="en-US" sz="2400" dirty="0">
              <a:latin typeface="Comic Sans MS" panose="030F0702030302020204" pitchFamily="66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FA65D5-DA9B-4761-A498-C030F24B9D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2860" y="3059928"/>
            <a:ext cx="1798888" cy="260248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FF365C4-AE91-4D3D-A55F-194C7C5CE0E9}"/>
              </a:ext>
            </a:extLst>
          </p:cNvPr>
          <p:cNvSpPr txBox="1"/>
          <p:nvPr/>
        </p:nvSpPr>
        <p:spPr>
          <a:xfrm>
            <a:off x="6095998" y="5721935"/>
            <a:ext cx="1132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friend</a:t>
            </a:r>
            <a:endParaRPr lang="en-US" sz="2400" dirty="0">
              <a:latin typeface="Comic Sans MS" panose="030F0702030302020204" pitchFamily="66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48CC15-76B5-4370-A51F-751FD665AF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900" y="4575554"/>
            <a:ext cx="1594019" cy="155890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23AEE1C-44F6-4938-A621-F1FC41A97AF9}"/>
              </a:ext>
            </a:extLst>
          </p:cNvPr>
          <p:cNvSpPr txBox="1"/>
          <p:nvPr/>
        </p:nvSpPr>
        <p:spPr>
          <a:xfrm>
            <a:off x="654627" y="6183600"/>
            <a:ext cx="138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listener</a:t>
            </a:r>
            <a:endParaRPr lang="en-US" sz="2400" dirty="0">
              <a:latin typeface="Comic Sans MS" panose="030F0702030302020204" pitchFamily="66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B4EB2F2-F148-484B-84E3-7DA4CD3BD8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0033" y="3429000"/>
            <a:ext cx="2599823" cy="173073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6605C38-53F5-4609-9CAC-17356BB823DA}"/>
              </a:ext>
            </a:extLst>
          </p:cNvPr>
          <p:cNvSpPr txBox="1"/>
          <p:nvPr/>
        </p:nvSpPr>
        <p:spPr>
          <a:xfrm>
            <a:off x="3228109" y="5213364"/>
            <a:ext cx="1482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playmate</a:t>
            </a:r>
            <a:endParaRPr lang="en-US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730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4853E-CEC7-44AE-B471-634CB3AFE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9034"/>
            <a:ext cx="10515600" cy="493755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1AADF9-5673-4B63-8669-AA40AD74252D}"/>
              </a:ext>
            </a:extLst>
          </p:cNvPr>
          <p:cNvSpPr/>
          <p:nvPr/>
        </p:nvSpPr>
        <p:spPr>
          <a:xfrm>
            <a:off x="471055" y="421274"/>
            <a:ext cx="1088274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Religious Education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3600" u="sng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These are 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Islamic Prayer Beads</a:t>
            </a:r>
            <a:r>
              <a:rPr kumimoji="0" lang="en-GB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There are 99 beads.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DCF4F6-ECA9-4A66-B539-585C475E6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035" y="344239"/>
            <a:ext cx="2279073" cy="11330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768D12-6393-4142-8DBE-58057E53D2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0509" y="1344604"/>
            <a:ext cx="4702319" cy="320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7338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581</Words>
  <Application>Microsoft Office PowerPoint</Application>
  <PresentationFormat>Widescreen</PresentationFormat>
  <Paragraphs>211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HELEN WILSON</dc:creator>
  <cp:lastModifiedBy>HELEN WILSON</cp:lastModifiedBy>
  <cp:revision>46</cp:revision>
  <dcterms:created xsi:type="dcterms:W3CDTF">2021-01-23T13:52:43Z</dcterms:created>
  <dcterms:modified xsi:type="dcterms:W3CDTF">2021-01-31T18:56:05Z</dcterms:modified>
</cp:coreProperties>
</file>