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23.3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986 54 2984,'0'0'9732,"-4"0"-9742,-2 2-33,-29-27-5,33 24 47,0 0 1,0 1-1,0-1 0,-1 0 0,1 1 1,0 0-1,0-1 0,0 1 0,-1 0 1,1 0-1,0 0 0,0 1 0,-3-1 1,3 1 2,-1-1 0,1 0 1,0 1-1,0-1 1,0 0-1,0-1 1,0 1-1,-1 0 0,1 0 1,0-1-1,0 0 1,0 1-1,-3-2 0,-1-3 6,5 4-9,-1 0 0,1 0 0,0 0 0,-1 0 0,1 1 1,0-1-1,-1 0 0,1 1 0,-1-1 0,1 1 0,-1-1 0,0 1 0,1 0 0,-1 0 0,1-1 0,-3 1 0,-85-8 223,-66 8-273,153 0 50,0 0 0,0 0 0,0 0-1,0 1 1,0-1 0,0 1 0,0 0 0,0-1 0,0 1-1,0 0 1,0 0 0,0 0 0,0 0 0,0 1-1,-1 1 1,1-2 0,1 0-1,-1 1 1,0-1-1,0 0 1,0 0-1,1 0 1,-1 0-1,0 0 1,0-1-1,0 1 1,-1-1-1,1 1 1,0-1-1,0 0 1,-2 1 0,-103 15-28,95-15 32,0 1-1,1 1 1,0 0 0,-1 0 0,1 1 0,0 1 0,1 0-1,-17 10 1,-25 10 90,7-4-131,1 3 1,-52 35-1,90-55 22,1 0 0,0 0 0,0 0 0,0 1 0,0 0 1,1 0-1,0 0 0,0 0 0,0 1 0,1-1 0,0 1 0,0 0 0,0 0 0,1 0 0,0 1 0,0-1 0,0 0 0,1 1 0,0-1 0,0 1 0,1 12 0,0-19 16,0 1-1,0-1 0,1 1 1,-1 0-1,0-1 0,0 1 1,1-1-1,-1 0 0,1 1 0,-1-1 1,0 1-1,1-1 0,-1 1 1,1-1-1,-1 0 0,1 1 1,-1-1-1,1 0 0,-1 0 0,1 1 1,-1-1-1,1 0 0,-1 0 1,1 0-1,0 0 0,-1 0 0,1 0 1,-1 0-1,1 0 0,-1 0 1,1 0-1,0 0 0,-1 0 1,1 0-1,0 0 0,0-1 1,0 1-1,-1 0 1,1 0-1,0 0 1,-1 0 0,1 0-1,0 0 1,-1 0-1,1 0 1,0 0-1,-1 0 1,1 0-1,0 0 1,-1 0 0,1 1-1,0-1 1,-1 0-1,1 0 1,-1 1-1,1-1 1,0 0-1,-1 1 1,1-1 0,-1 1-1,1-1 1,-1 1-1,0-1 1,1 1-1,-1-1 1,1 1 0,-1-1-1,0 1 1,1-1-1,-1 1 1,0 0-1,0-1 1,1 2-1,-1-2 1,0 1-1,1 0 0,-1-1 0,1 0 0,-1 1 0,0-1 0,1 1 0,-1-1 0,1 1 1,-1-1-1,1 0 0,0 1 0,-1-1 0,1 0 0,-1 0 0,1 1 0,-1-1 0,1 0 1,0 0-1,-1 0 0,1 0 0,-1 0 0,1 0 0,0 0 0,-1 0 0,1 0 0,0 0 0,-1 0 1,2 0-1,-2-1 0,1 1 1,0 0 0,-1 0-1,1 0 1,-1 0-1,1 0 1,0 0 0,-1 0-1,1 0 1,0 0-1,-1 0 1,1 0 0,0 1-1,-1-1 1,1 0 0,-1 0-1,1 0 1,0 1-1,-1-1 1,1 0 0,-1 1-1,1-1 1,-1 1-1,1-1 1,-1 1 0,0-1-1,1 1 1,-1-1 0,1 1-1,-1 0 1,31 10-4,-11-2-22,0-2 1,1-1-1,0 0 1,0-2-1,0 0 1,31 1-1,142-4-245,-101-3 225,-88 3 29,-3-1 15,0 0 1,-1 1 0,1-1 0,0 0 0,0 0-1,-1 0 1,1 0 0,0 0 0,0-1 0,-1 1-1,1 0 1,0-1 0,-1 1 0,1-1 0,0 0 0,2-1-1,-3 1 3,-1-1-1,1 1 0,0 0 0,0-1 0,0 1 0,0 0 1,0 0-1,0 0 0,0 0 0,0 0 0,0 0 0,0 0 1,0 0-1,1 0 0,1 0 0,29-2-9,17-12 79,88 3-83,-67 12 86,-69 0-74,0 0 1,0 0-1,0 0 0,0 1 1,0-1-1,0 0 1,0 1-1,0-1 1,0 1-1,0-1 0,0 1 1,0-1-1,0 1 1,-1 0-1,1-1 0,0 1 1,0 0-1,-1 0 1,2 1-1,-1-1 5,-1 0 0,1 0 0,0 0 0,0 0 0,1 0 0,-1 0 0,0 0 0,0 0 0,0-1 0,1 1 0,-1 0 0,0-1-1,1 1 1,-1-1 0,0 1 0,1-1 0,-1 0 0,1 1 0,-1-1 0,3 0 0,1 0 25,0 1-1,0 0 0,0 0 1,0 0-1,0 1 1,0-1-1,-1 1 0,1 0 1,4 3-1,22 8 267,-29-12-285,1 0 1,-1 1-1,0-1 1,0 1-1,0-1 1,0 1-1,0 0 1,0 0-1,0 0 0,0 0 1,2 4-1,18 17 94,-16-19-86,0 0 0,0-1 0,0 2 0,-1-1 0,1 1-1,-1 0 1,0 0 0,0 0 0,-1 1 0,0-1 0,0 1 0,0 0 0,-1 1-1,0-1 1,0 1 0,0-1 0,-1 1 0,0 0 0,0 0 0,-1 0 0,1 12 0,-2 38 54,0-56-72,0-1 1,0 1 0,-1 0-1,1-1 1,0 1 0,-1-1-1,1 1 1,0 0 0,-1-1-1,1 1 1,-1-1 0,1 1-1,-1-1 1,0 1 0,1-1-1,-1 0 1,1 1 0,-1-1-1,0 0 1,1 1 0,-1-1 0,0 0-1,1 0 1,-1 0 0,0 1-1,1-1 1,-1 0 0,0 0-1,0 0 1,1 0 0,-1 0-1,-1-1 1,1 1 0,1 0 1,-1 0-1,0 0 0,0 0 1,0 0-1,1 0 0,-1 0 1,0 0-1,0 1 0,1-1 1,-1 0-1,0 0 0,0 1 1,1-1-1,-1 0 0,0 1 1,1-1-1,-1 1 0,0-1 1,1 1-1,-1-1 0,1 1 1,-1-1-1,1 1 0,-1-1 1,1 1-1,-1 0 1,1-1-1,-1 1 0,1 0 1,0 0-1,-1-1 0,1 2 1,-1 0 2,1-1 0,0 0 0,-1 0 1,0 0-1,1 0 0,-1 0 0,0 0 1,1 0-1,-1 0 0,0-1 0,0 1 1,0 0-1,0 0 0,0-1 0,0 1 0,0 0 1,0-1-1,0 1 0,0-1 0,0 0 1,-2 1-1,-14 9-17,7-3 32,0 0 0,-1 0 0,0-1 0,0-1 0,0 0-1,-24 7 1,12-7 113,0 2 0,-22 9-1,23-7-86,-1-1-1,-30 6 1,32-10-22,-63 11 60,-91 4 0,40-10 123,-82 1-74,198-10 1047,32 0-3674,5 0-5845,-2 0 3481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25.2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 2548,'0'0'1248,"0"-5"-728,0-4-1588,0 1 4204,0 27 1548,0-16-4650,0 83 87,0-85-117,0 0 0,0 0-1,0-1 1,0 1 0,1 0 0,-1 0 0,0 0-1,1-1 1,-1 1 0,1 0 0,-1 0 0,0-1-1,1 1 1,0 0 0,-1-1 0,1 1-1,-1 0 1,1-1 0,0 1 0,0-1 0,-1 1-1,1-1 1,0 1 0,0-1 0,-1 0 0,1 1-1,0-1 1,0 0 0,0 0 0,0 0 0,-1 1-1,1-1 1,2 0 0,-2 0 0,-1 0 0,1 0 0,0 0 0,0 0 0,0 0 0,0 0 0,0 1 1,0-1-1,-1 0 0,1 1 0,0-1 0,0 0 0,0 1 0,-1-1 0,1 1 0,0-1 0,-1 1 0,1 0 0,0-1 0,-1 1 0,1 0 1,-1-1-1,1 1 0,-1 0 0,1 0 0,-1 0 0,0-1 0,1 1 0,-1 0 0,0 0 0,1 0 0,-1 0 0,0 1 0,0 3 28,-1 1-1,1-1 0,1 0 0,-1 1 1,1-1-1,0 0 0,0 0 0,0 0 1,1 0-1,0 0 0,0 0 0,0 0 1,1 0-1,3 6 0,-5-10-28,0 1 0,0 0 0,-1 0 0,1-1 0,0 1 0,-1 0 0,0 0 0,1 0 0,-1 0 1,0 0-1,0 0 0,0 0 0,-1 3 0,3 19 66,17 30 371,19 88 0,-15-56-276,-13-58-60,-3 1 0,0-1 0,-2 2 0,3 46 0,-6-42 5,10 60 1,-3-34-21,-4-36-7,0-1-1,13 36 1,1 2-33,-17-54-36,0 0 0,0-1 0,1 0-1,0 1 1,1-1 0,0 0 0,-1-1-1,2 1 1,-1-1 0,1 1 0,0-1-1,0-1 1,0 1 0,0-1 0,13 7-1,-8-7 20,0-1 0,1 0 0,0-1 0,0 0-1,-1-1 1,1 0 0,0-1 0,16-1 0,3 0 102,-29 1-127,0 0-1,0 0 1,0 0 0,0 0 0,0 0-1,0-1 1,0 1 0,0 0-1,0-1 1,0 1 0,0-1-1,0 1 1,0-1 0,0 0 0,0 1-1,0-1 1,-1 0 0,1 1-1,0-1 1,0 0 0,-1 0-1,1 0 1,0 0 0,-1 0 0,1 0-1,0-1 1,-1 1 3,1-1 0,-1 1 0,1 0 1,0 0-1,-1 0 0,1 0 0,0 0 0,0 0 1,0 0-1,0 0 0,0 1 0,0-1 0,0 0 1,0 1-1,0-1 0,0 0 0,0 1 0,0-1 1,1 1-1,-1-1 0,0 1 0,0 0 0,0 0 1,1 0-1,-1-1 0,3 1 0,-3 1-1,0-1-1,0 0 1,0 0 0,1 0-1,-1 0 1,0 0-1,1 0 1,-1 0 0,0 0-1,0 0 1,1-1 0,-1 1-1,0 0 1,0-1-1,0 1 1,0-1 0,1 1-1,-1-1 1,0 0 0,0 0-1,0 1 1,0-1-1,0 0 1,-1 0 0,1 0-1,0 0 1,0 0 0,0 0-1,0-2 1,31-14 67,-16 10-5,1 1 0,0 0-1,1 1 1,25-4 0,-25 6-25,-1 0 0,-1-2 0,1 0 1,-1 0-1,21-11 0,-35 14-711,19-8 2064,-13 7-3999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26.2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0 244 3252,'12'0'2596,"1"0"3104,22 0-5642,-27 0 132,0 0-103,68 0 222,-74 0-302,1 0-1,0 0 1,-1 0-1,1-1 0,0 1 1,-1-1-1,1 0 1,-1 0-1,1 0 0,-1 0 1,1 0-1,-1 0 0,0-1 1,4-2-1,-4 2-3,0 1-1,0-1 0,0 1 1,0 0-1,0 0 0,0 0 1,1 0-1,-1 0 1,0 0-1,0 1 0,1-1 1,-1 1-1,1 0 0,3-1 1,0 1 3,1-1 0,0 0 0,-1 0 1,0-1-1,1 1 0,-1-1 0,7-4 0,25-6-11,65-15 35,-61 14 284,61-27 1,14-5 3,-59 26-794,61-16 1539,-103 31-3204,0 2 1,31-2-1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28.2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1041 15 4812,'0'0'1803,"0"-11"-718,-7 7 2247,-20 4-3164,20 0 637,3 0-812,-108 0 442,111 0-435,-1 1 0,1-1 0,0 0 0,0 0 0,0 0 0,-1 1 0,1-1 0,0 1 0,0-1 0,0 1 0,0-1 0,0 1 0,0 0 0,0-1 0,0 1 0,0 0 0,0 0-1,0 0 1,-1 1 0,1-1-4,1 0 0,-1 0-1,0 0 1,0 0-1,0 0 1,0-1 0,0 1-1,0 0 1,0 0-1,0-1 1,0 1 0,-1-1-1,1 1 1,0-1-1,0 0 1,0 1 0,-1-1-1,1 0 1,-2 0-1,-379 0 142,380 0-138,1 0 0,-1 1 0,0-1 0,1 0-1,-1 1 1,0-1 0,1 1 0,-1-1 0,0 1 0,1 0-1,-1 0 1,1-1 0,0 1 0,-1 0 0,1 1 0,-2 0-1,2 0 1,-1-1 0,0 0 0,1 0 0,-1 0 0,0 1 0,1-2 0,-1 1 0,0 0 0,0 0 0,0 0 0,0-1 0,0 1 0,0-1 0,0 0 0,0 1 0,-3-1 0,3 0 2,-1 0 1,1 0-1,-1 1 0,0-1 0,1 1 0,-1 0 0,1 0 0,-1 0 0,-3 2 0,-19 5 12,19-7-12,0 0 0,0 0 0,0 1 0,0 0 0,0 0 0,0 0 0,-8 5 0,-31 11 4,33-16 21,-1 1-1,1 0 1,0 0-1,0 1 1,1 1-1,-1 0 1,1 1-1,0 0 1,1 0-1,-1 1 1,1 1-1,0 0 1,1 0 0,0 1-1,0 0 1,1 0-1,0 1 1,1 0-1,0 0 1,-10 22-1,14-26-23,0 1 0,1-1 0,-1 1-1,1 0 1,1-1 0,-1 1 0,1 0 0,1 0 0,-1 0-1,1 7 1,8-8 12,21-1 26,-29-5-40,0 0 0,1 0 0,-1 0-1,0 0 1,1 0 0,-1 0 0,0 0 0,0 0-1,1 0 1,-1 0 0,0 0 0,1 0-1,-1 1 1,0-1 0,0 0 0,1 0 0,-1 0-1,0 0 1,0 1 0,1-1 0,-1 0 0,0 0-1,0 1 1,0-1 0,1 0 0,-1 0 0,0 1-1,0-1 1,0 0 0,0 1 0,0-1-1,1 0 1,-1 0 0,0 1 0,0-1 0,0 0-1,0 1 1,0-1 0,0 0 0,0 1 0,0-1-1,0 0 1,0 1 0,-1-1 0,1 1 0,0-1-1,0 0 1,0 1 0,0-1 0,0 0 0,0 1 0,0-1 0,0 0 0,0 1 0,0-1 0,0 0 0,0 1 0,0-1 0,0 0 0,0 1-1,0-1 1,0 0 0,0 0 0,1 1 0,-1-1 0,0 0 0,0 1 0,0-1 0,0 0 0,1 0 0,-1 1 0,0-1 0,0 0-1,1 0 1,-1 1 0,0-1 0,0 0 0,1 0 0,-1 0 0,0 0 0,1 1 0,-1-1 0,0 0 0,1 0 0,-1 0 0,1 0 0,34 11-26,0-2 0,0-2 0,1-1 0,0-1 1,65-1-1,-91-4 22,-7 1 5,0-1 0,0 0 0,-1 0 0,1 0-1,0 0 1,0 0 0,-1-1 0,1 1 0,0-1 0,-1 0 0,1 0 0,0 0 0,2-1 0,4-4-2,-5 3-1,-1 0 0,1 1-1,0-1 1,0 1 0,0 0-1,0 0 1,1 0 0,-1 1 0,0 0-1,1-1 1,-1 2 0,1-1-1,-1 0 1,1 1 0,0 0-1,4 0 1,-8 0 3,1 0-1,0 0 0,-1 0 1,1 0-1,-1-1 1,1 1-1,-1 0 0,1-1 1,-1 1-1,1-1 0,-1 0 1,1 0-1,-1 1 1,0-1-1,1 0 0,-1 0 1,0 0-1,0 0 1,0 0-1,0-1 0,0 1 1,1-2-1,-1 2 0,0 0 0,0 0 0,0-1 0,0 1 0,0 0 0,0 0 0,0 0 0,0 1 1,0-1-1,0 0 0,1 0 0,-1 1 0,0-1 0,0 0 0,1 1 0,-1-1 0,1 1 0,-1 0 0,0 0 0,1-1 0,-1 1 0,2 0 0,-1 0 0,-1 0-1,0 0 1,0 0-1,1 0 1,-1-1-1,0 1 1,0 0 0,1-1-1,-1 1 1,0-1-1,0 0 1,0 1-1,0-1 1,1 0-1,-1 1 1,1-2 0,16-6 27,-14 7-28,0-1 0,-1 0 0,1 0 1,0 0-1,-1 0 0,1-1 0,5-4 0,5-4-24,187-129-330,-198 138 382,-1-1 1,1 1-1,-1-1 1,0 0-1,0 0 1,0 0-1,0-1 1,0 1-1,0-4 1,14-21 191,-13 12 423,-3 5 453,-6 11-1076,-16 0-37,17 0 121,5 7-351,0 18 212,0-18 44,0-2-28,3 57 1,-3-61 19,1-1-1,-1 1 1,0-1-1,0 1 1,0-1 0,1 1-1,-1-1 1,0 1-1,0-1 1,1 1-1,-1-1 1,0 0 0,1 1-1,-1-1 1,0 1-1,1-1 1,-1 0-1,1 0 1,-1 1 0,1-1-1,-1 0 1,0 0-1,1 1 1,-1-1 0,1 0-1,-1 0 1,1 0-1,-1 0 1,1 0-1,-1 0 1,1 0 0,0 0-1,-1 0 1,1 0-1,18 5-3,-19-5 2,1 1 1,0 0-1,-1-1 0,1 1 0,-1 0 0,1 0 0,-1-1 0,1 1 0,-1 0 0,1 0 0,-1 0 0,0-1 1,0 1-1,1 0 0,-1 0 0,0 0 0,0 0 0,0 0 0,0 0 0,0 0 0,0 0 0,0-1 0,0 1 1,-1 1-1,1-1-1,0 0 0,0-1 0,-1 1 0,1 0 0,0-1 0,0 1 0,0 0 0,0 0 0,0-1 0,0 1 0,0 0 0,1 0 0,-1-1 0,0 1 0,0 0 0,1-1 0,-1 1 0,0 0 1,1-1-1,-1 1 0,0 0 0,1-1 0,-1 1 0,1-1 0,-1 1 0,1-1 0,-1 1 0,2 0 0,22 3-75,-17-2 32,-8 0 22,1 1-15,20-1-61,63-1-906,-44-1-8709,-35-6 8138,-3-22 98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29.2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 1 3688,'0'5'106,"0"19"178,0-19 624,0 0-468,0 328 5014,0-331-5443,0-1-1,0 1 0,0-1 0,0 0 1,0 1-1,1-1 0,-1 0 0,1 1 1,-1-1-1,1 0 0,-1 0 0,1 1 1,0-1-1,-1 0 0,1 0 0,0 0 1,0 0-1,0 0 0,0 0 0,0 0 1,0 0-1,2 1 0,-2-2-2,0 1-1,0 0 0,0 0 1,0 0-1,0 0 1,0 0-1,0 0 1,0 0-1,-1 0 1,1 0-1,0 0 1,-1 1-1,1-1 1,-1 0-1,1 0 0,-1 1 1,1-1-1,-1 0 1,0 1-1,0-1 1,0 1-1,0 1 1,1 2-6,0 1 1,0 0 0,1-1 0,-1 1-1,1-1 1,0 1 0,1-1-1,-1 0 1,5 7 0,10 21 954,-17-38-927,0-64-399,0 69 366,0-1-1,-1 0 1,1 0 0,0 0-1,0 0 1,0 0 0,0 1-1,-1-1 1,1 0 0,0 0-1,-1 0 1,1 1 0,-1-1-1,1 0 1,-1 0 0,1 1-1,-1-1 1,0 0 0,1 1-1,-1-1 1,0 1 0,1-1-1,-1 1 1,0-1 0,1 1-1,-1 0 1,0-1 0,0 1-1,0 0 1,0-1 0,1 1-1,-3 0 1,2 0-11,0 0 0,0-1 0,0 1 0,0 0 0,1 0 0,-1-1 0,0 1 0,0 0 0,0-1 0,0 1 0,1-1 0,-1 0 0,0 1 0,0-1 0,1 1 0,-1-1 0,0 0 0,1 0 0,-1 1 0,1-1 0,-1 0 0,1 0 0,-1 0 0,1 0 0,0 1-1,-1-1 1,1 0 0,0 0 0,0 0 0,0 0 0,-1 0 0,1 0 0,0-1 0,0-3 6,0-1 0,-1 1 0,0 0 1,0-1-1,-1 1 0,1 0 0,-1 0 0,0 0 0,-1 0 0,1 0 0,-5-5 0,-12-28-54,6-15 139,10 47 3,1 1 0,0-1 0,0 0 0,0 0 0,1 0 0,0 0 0,0-1 0,0-10 0,8 15-26,18-1 40,-25 3-92,0 0 0,0 0-1,1 0 1,-1 0-1,0 0 1,0 0-1,1 0 1,-1 0-1,0 0 1,0 0 0,1 0-1,-1 0 1,0 0-1,0 0 1,1-1-1,-1 1 1,0 0-1,0 0 1,0 0 0,1 0-1,-1 0 1,0-1-1,0 1 1,0 0-1,0 0 1,1 0-1,-1-1 1,0 1 0,0 0-1,0 0 1,0-1-1,0 1 1,0 0-1,0 0 1,0-1-1,0 1 1,1 0 0,-1 0-1,0-1 1,0 1-1,0 0 1,0 0-1,-1-1 1,1 1-1,0 0 1,0 0 0,0 0-1,0-1 1,0 1-1,0-1 0,0 1 0,0 0 0,0 0-1,0-1 1,0 1 0,0 0 0,0 0 0,0-1 0,0 1 0,0 0 0,0-1 0,0 1 0,0 0 0,0 0 0,0-1 0,0 1 0,0 0 0,0 0 0,0-1 0,0 1 0,1 0 0,-1 0 0,0-1 0,0 1 0,0 0 0,1 0-1,-1 0 1,0-1 0,0 1 0,0 0 0,1 0 0,-1 0 0,0 0 0,1-1 0,34-18-21,-20 11 1,0 0-1,27-10 1,156-28 55,-130 32 300,-59 12-489,3-1 747,0 3-7732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0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753 1 5501,'0'0'4693,"-6"0"-4443,-45 0 712,48 0-872,-34 0 280,35 0-369,0-1 0,0 1 0,-1 1 0,1-1-1,0 0 1,0 1 0,0-1 0,0 1 0,0-1 0,0 1-1,0 0 1,0 0 0,1 0 0,-1 0 0,0 0-1,0 0 1,1 1 0,-1-1 0,1 0 0,-1 1-1,1 0 1,-1-1 0,-1 3 0,-8 10-13,9-13 10,1 0-1,-1 0 0,0 0 1,1-1-1,-1 1 1,0 0-1,0-1 0,1 1 1,-1-1-1,0 1 0,0-1 1,0 0-1,0 0 0,0 0 1,-2 0-1,-21 4 19,-273 121 37,265-113-45,12-4 0,-1 0-1,1 1 1,-29 18-1,37-11 8,12-16-30,1 0 0,0 0-1,-1 1 1,1-1-1,0 0 1,-1 0-1,1 0 1,0 1-1,0-1 1,-1 0 0,1 1-1,0-1 1,0 0-1,-1 0 1,1 1-1,0-1 1,0 0-1,0 1 1,-1-1 0,1 0-1,0 1 1,0-1-1,0 1 1,0-1-1,0 0 1,0 1-1,0-1 1,0 0 0,0 1-1,0-1 1,0 1-1,0-1 1,0 0-1,0 1 1,0-1-1,0 0 1,0 1 0,1-1-1,-1 0 1,0 1-1,0-1 1,0 0-1,1 1 1,-1-1-1,0 0 1,0 1 0,1-1-1,-1 0 1,26 0-69,-19 0-4,-4 0-64,9 0 141,436 0 73,-447 0-63,-1 0 1,1 1-1,-1-1 1,1 0-1,-1 0 1,1 0-1,-1 0 1,0 1-1,1-1 1,-1 0-1,1 0 1,-1 1-1,0-1 1,1 0-1,-1 1 1,1-1-1,-1 1 1,0-1-1,0 0 1,1 1-1,-1-1 1,0 1-1,0-1 1,1 1-1,-1-1 1,0 0-1,0 1 1,0-1-1,0 1 1,0-1-1,0 1 1,0-1-1,0 1 1,0-1-1,0 2 1,0-2-1,0 1-1,0 0 1,0 0 0,0-1 0,0 1 0,0 0-1,0 0 1,1-1 0,-1 1 0,0 0-1,0 0 1,1-1 0,-1 1 0,1 0 0,-1-1-1,0 1 1,1-1 0,-1 1 0,1 0 0,-1-1-1,1 1 1,0-1 0,-1 1 0,1-1 0,-1 0-1,1 1 1,0-1 0,-1 0 0,1 1 0,0-1-1,0 0 1,-1 0 0,1 1 0,0-1-1,0 0 1,-1 0 0,1 0 0,1 0 0,-2 0 0,1 0 0,-1 0 0,1 0 0,-1 1 0,1-1 0,0 0 0,-1 0 0,1 1 0,-1-1 0,1 0 0,-1 0 0,0 1 0,1-1 0,-1 1 0,1-1 0,-1 0 0,0 1 0,1-1 0,-1 1 0,0-1 0,1 1 1,-1-1-1,0 1 0,0-1 0,0 1 0,1 0 0,-1-1 0,0 1 0,0-1 0,0 1 0,0-1 0,0 1 0,0 1 0,0-2 0,0 1 1,0-1-1,0 1 1,0-1-1,0 1 0,0-1 1,0 1-1,0-1 1,0 1-1,0-1 0,0 1 1,1-1-1,-1 0 1,0 1-1,0-1 0,0 1 1,1-1-1,-1 1 0,0-1 1,1 0-1,-1 1 1,0-1-1,1 0 0,-1 1 1,1-1-1,-1 0 1,0 0-1,1 1 0,-1-1 1,1 0-1,-1 0 1,1 1-1,1 1 0,-1 0 1,0 0-1,0 0 0,0 0 0,0 0 1,0 1-1,0-1 0,-1 0 1,1 1-1,-1-1 0,1 0 1,-1 1-1,0 2 0,0-3 15,1-1-1,-1 1 1,0 0-1,1-1 0,-1 1 1,0 0-1,0-1 1,0 1-1,0 0 1,-1-1-1,1 1 1,0 0-1,-1-1 0,1 1 1,-1 0-1,0-1 1,1 1-1,-1-1 1,0 1-1,0-1 1,-2 3-1,3-4 2,-2 0-6,0 0 0,0 0 0,0 0 0,0 0-1,0 0 1,0 1 0,0-1 0,0 1 0,0 0 0,1-1 0,-1 1 0,0 0 0,1 0 0,-1 0-1,0 0 1,1 0 0,-1 1 0,-1 0 0,2 0-5,0-1 0,0 0 1,0 1-1,-1-1 0,1 0 0,-1 0 0,1 0 0,0 0 0,-1 0 1,1-1-1,-1 1 0,0 0 0,1-1 0,-1 1 0,0-1 1,1 1-1,-1-1 0,-2 0 0,2 1 6,-164 72 375,107-49-182,-2-4-1,0-2 1,-70 12-1,75-25 337,29-5-8352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1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5941,'0'0'5293,"6"0"-5018,-5 0-265,0 0 0,0 0 0,0 0 0,0-1 0,0 2 1,0-1-1,1 0 0,-1 0 0,0 0 0,0 0 0,0 1 0,0-1 0,0 0 0,0 1 0,0-1 0,0 1 0,0 0 0,0-1 1,0 1-1,-1-1 0,1 1 0,0 0 0,0 0 0,-1 0 0,1-1 0,0 1 0,-1 0 0,1 0 0,-1 0 0,1 0 1,-1 0-1,1 0 0,-1 0 0,0 0 0,1 0 0,-1 0 0,0 1 0,0-1 0,0 0 0,0 0 0,0 2 0,0 2 154,4 1-38,12 15 22,-15-20-133,0 0-1,-1 0 0,1 1 0,0-1 1,-1 0-1,1 0 0,0 0 0,-1 1 1,0-1-1,1 0 0,-1 0 0,0 1 1,1-1-1,-1 0 0,0 1 0,0-1 1,0 0-1,-1 3 0,2 8 67,35 63 808,-16-24-685,14 58-1,-22-69-84,60 253 501,-47-181-568,-5-12-54,-11-51 66,1-1-1,3 0 0,27 67 0,-39-111-43,1-1 1,-1 1-1,1-1 1,0 0-1,0 0 1,0 0-1,0 0 0,1 0 1,-1 0-1,1 0 1,0-1-1,0 1 0,4 2 1,-2-3 38,0 0 0,1-1-1,-1 0 1,0 0 0,0 0 0,1-1 0,-1 1 0,9-2-1,-13 1-54,0 0-1,0 0 0,0 0 0,0 0 1,0-1-1,0 1 0,0 0 0,-1-1 0,1 1 1,0 0-1,0-1 0,0 1 0,0-1 1,-1 1-1,1-1 0,0 0 0,0 1 0,-1-1 1,1 0-1,0 0 0,-1 1 0,1-1 1,-1 0-1,1 0 0,-1 0 0,1-1 0,-1 1-2,1 0 0,0 0 0,-1 0 0,1 0 0,0 0 0,-1 0 0,1 0 0,0 0 0,0 0 0,0 0 0,0 0 0,0 0 0,0 1 0,0-1 0,0 0 0,0 1 0,0-1 0,0 1 0,0-1 0,0 1 0,1 0 0,-1 0 0,0-1 0,0 1 0,0 0 0,1 0-1,0 0 1,7-1-2,-1 0 0,0 0 0,0-1 0,0 0 0,0 0 0,9-4 0,19-6 8,210-69-1214,-151 47-737,-63 18-1067,-18 2-3772,-11 8 3919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2.4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0 245 6345,'0'0'5921,"6"0"-5817,19 0 13,-19 0 61,150 0 985,-150-1-1149,0 1-1,-1-1 1,1 0 0,0 0 0,-1-1-1,0 1 1,1-1 0,9-6 0,12-3 11,81-17-3,135-36 438,-45 15 124,60-22 517,-247 66-915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3.3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1 101 5893,'0'0'1999,"22"-1"-267,-21 1-1635,0-1 0,1 1 0,-1 0 0,0 0 0,0 0 0,1 1 0,-1-1 0,0 0 0,0 0 0,1 1 0,-1-1 0,0 0 0,0 1 0,0-1 0,1 1 0,-1 0 0,0-1 0,0 1 0,0 0 0,1 1 0,2 8 56,1 0 0,0 0 0,1 0 0,11 14 0,-4-8-65,0 1-1,-1 1 0,-1-1 1,-1 2-1,9 19 0,39 107 170,16 75-159,-74-219-99,0 0 0,0 0 1,1 0-1,-1 0 0,0 0 0,1 0 0,-1 0 0,1 0 0,0 0 0,-1 0 0,1 0 0,-1 0 1,1 0-1,0 0 0,0-1 0,0 1 0,-1 0 0,1-1 0,0 1 0,0 0 0,0-1 0,0 1 0,0-1 1,0 0-1,0 1 0,0-1 0,0 0 0,0 1 0,1-1 0,-1 0 0,0 0 0,0 0 0,0 0 1,0 0-1,0 0 0,0 0 0,2-1 0,6 1-1,-9-1 3,0 1 0,1 0 0,-1 0 0,0-1 0,1 1 0,-1 0 0,0-1 0,1 1 0,-1 0 0,0-1 0,0 1 0,0 0 0,1-1 0,-1 1 0,0-1 0,0 1 0,0 0 0,0-1 0,0 1 0,0-1 0,1 1 0,-1-1 0,0 1-1,0 0 1,0-1 0,-1 1 0,1-1 0,0 1 0,0-1 0,0 1 0,0-1 0,-1 0-1,1 1-1,0-1 1,0 1-1,0-1 1,0 1-1,0-1 1,0 1-1,-1-1 1,1 0-1,1 1 1,-1-1 0,0 1-1,0-1 1,0 1-1,0-1 1,0 1-1,0-1 1,1 0-1,-1 1 1,0-1-1,0 1 1,1-1-1,-1 1 1,0 0-1,1-1 1,-1 1-1,0-1 1,1 1-1,-1 0 1,1-1-1,-1 1 1,1 0-1,-1-1 1,1 1 0,-1 0-1,2-1 1,1-5-65,6-16 34,0-1-1,2 2 1,23-38 0,54-67 25,-80 113 124,-8 12-117,1 0-1,-1 0 0,1 0 1,-1 0-1,0 0 1,1 1-1,-1-1 1,1 0-1,0 0 1,-1 1-1,1-1 1,0 0-1,-1 1 1,1-1-1,0 1 0,0-1 1,-1 1-1,1-1 1,0 1-1,0-1 1,0 1-1,0 0 1,0 0-1,-1-1 1,1 1-1,0 0 1,0 0-1,0 0 0,0 0 1,0 0-1,1 0 1,-1 0 0,-1 0 0,1 0 0,-1 1 0,1-1 0,-1 0 0,1 0 0,-1 1 0,0-1 0,1 0 0,-1 0 0,1 1 0,-1-1 0,1 0 0,-1 1 0,0-1 0,1 1 0,-1-1 0,0 1 0,0-1 0,1 0-1,-1 1 1,0-1 0,0 1 0,1-1 0,-1 1 0,0-1 0,0 1 0,0-1 0,0 1 0,0 0 0,0-1 0,0 1 0,0 0 4,0 0 0,0 0 1,0-1-1,0 1 0,1 0 0,-1 0 0,0-1 0,0 1 0,1 0 0,-1 0 0,0-1 1,1 1-1,-1 0 0,0-1 0,1 1 0,-1-1 0,1 1 0,0 0 0,-1-1 1,1 1-1,-1-1 0,1 1 0,0-1 0,-1 0 0,1 1 0,0-1 0,-1 0 0,1 1 1,0-1-1,0 0 0,-1 0 0,1 0 0,0 0 0,1 1 0,-1-1 1,0 0 1,0 0-1,1 0 0,-1 0 1,0 1-1,0-1 0,0 1 0,0-1 1,0 0-1,0 1 0,0 0 0,0-1 1,0 1-1,0 0 0,0-1 0,-1 1 1,1 0-1,0 0 0,0 0 0,-1 0 1,1 0-1,0 0 0,-1-1 1,1 2-1,-1-1 0,1 1 0,5 9-16,47 28 92,-22-14-1,1-2 1,0-1-1,59 30 0,-90-52-70,0 1-1,-1-1 1,1 1-1,0-1 1,0 0 0,0 1-1,0-1 1,0 0-1,0 0 1,0 0-1,0 0 1,0 0-1,0 0 1,0 0-1,0 0 1,0 0 0,0 0-1,0 0 1,0-1-1,0 1 1,0 0-1,-1-1 1,1 1-1,0-1 1,0 1-1,1-2 1,15-21-99,-6 6 49,23-21 73,-21 25 2,-1 0 0,20-30 0,-11 10 100,-16 26-150,0 0 0,-1 0 0,1-1-1,-1 1 1,-1-1 0,0 0 0,0 0 0,0 0-1,-1-1 1,-1 1 0,1 0 0,0-16 0,2-264-1298,-4 287 1157,0 8-3427,0-6 3519,0 0 0,0 1 0,0-1 0,0 0 0,0 1 0,0-1 0,-1 0 1,1 0-1,0 1 0,-1-1 0,1 0 0,-1 0 0,1 1 0,-1-1 1,0 0-1,0 0 0,1 0 0,-1 0 0,0 0 0,0 0 0,0 0 1,0 0-1,0-1 0,0 1 0,0 0 0,0-1 0,0 1 0,-1 0 0,1-1 1,0 1-1,0-1 0,-1 0 0,1 1 0,0-1 0,0 0 0,-1 0 1,1 0-1,0 0 0,-1 0 0,1 0 0,-2 0 0,3-1 31,-1 1 0,1 0 1,0 0-1,0 0 0,-1 0 0,1 0 0,0 0 0,0 0 0,0 0 0,-1 0 0,1 0 0,0 0 0,0 0 1,-1 0-1,1 0 0,0 0 0,0 0 0,-1 0 0,1 0 0,0 0 0,0 0 0,0 0 0,-1 1 0,1-1 1,0 0-1,0 0 0,0 0 0,-1 0 0,1 0 0,0 1 0,0-1 0,0 0 0,0 0 0,0 0 0,0 1 1,-1-1-1,1 0 0,0 0 0,0 0 0,0 1 0,0-1 0,0 0 0,0 0 0,0 1 0,0-1 0,0 0 1,0 0-1,0 1 0,0-1 0,0 0 0,0 0 0,0 0 0,0 1 0,0-1 0,0 0 0,0 1 0,0 28-1962,0-22-452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3.8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6041,'0'0'4528,"0"7"-4208,0 66 434,0 10-425,0-82-323,0 1 0,0 0 0,0-1 0,0 1 1,0 0-1,1-1 0,-1 1 0,0-1 0,1 1 1,0-1-1,-1 1 0,1-1 0,0 1 0,0-1 0,-1 0 1,1 1-1,0-1 0,1 0 0,-1 0 0,0 1 0,0-1 1,0 0-1,1 0 0,-1-1 0,0 1 0,1 0 1,-1 0-1,3 0 0,-2 0 0,-1-1-1,0 1 1,1 0 0,-1 0-1,1-1 1,-1 1 0,0 0-1,0 0 1,1 0 0,-1 0-1,0 1 1,0-1 0,0 0 0,0 0-1,-1 1 1,1-1 0,0 0-1,0 1 1,-1-1 0,1 1-1,-1-1 1,1 1 0,-1-1-1,0 1 1,1-1 0,-1 1-1,0-1 1,0 3 0,-1-1 2,1-1 0,0 1 0,0-1 0,0 1 0,0-1 0,1 0 0,-1 1 0,1-1 0,-1 1 0,1-1 0,0 0 0,0 0 0,0 1 0,0-1 0,0 0 0,0 0 0,1 0 0,-1 0 0,1 0 0,-1 0 0,1-1 0,0 1 0,0 0 0,3 1 0,4 5 18,-8-7-19,0 0 0,-1 0-1,1 0 1,0 0 0,-1 0-1,1 0 1,0 0 0,-1 0-1,1 1 1,-1-1 0,0 0-1,1 0 1,-1 0 0,0 1-1,0-1 1,0 0 0,0 0-1,0 0 1,0 1 0,0-1-1,0 0 1,-1 2 0,1-2-2,0 0-1,-1 1 1,1-1 0,0 0 0,0 0-1,0 1 1,0-1 0,1 0 0,-1 1 0,0-1-1,0 0 1,1 1 0,-1-1 0,1 0 0,-1 0-1,2 2 1,3 3-4,-4-4-2,1 0 0,-1 0-1,1 0 1,-1 0 0,0 0-1,0 0 1,1 0 0,-2 0-1,1 0 1,0 1 0,0-1-1,-1 0 1,1 1 0,-1-1-1,0 1 1,0-1 0,0 0-1,0 5 1,16 21-1416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4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5677,'0'0'1264,"0"7"-867,0 5-260,-2-1 99,2-1 1,0 1 0,0 0-1,1-1 1,0 1 0,0-1-1,1 0 1,5 14 0,13-7-88,-18-16-124,0 0 0,0 0 0,0 1 0,0-1 0,-1 0 0,1 1 0,-1 0 0,1-1 0,-1 1 0,1 0 0,-1-1 0,0 1 0,0 0 0,1 0 0,-2 0 0,1 0 0,0 0 0,0 0 0,-1 1 0,1-1 0,-1 0 0,1 0 0,-1 4 0,-1 16 298,0-17-278,0 0 1,1 0-1,0 0 0,0 0 0,0 0 0,0-1 0,1 1 0,0 0 0,0 0 0,0 0 0,4 8 0,4 0 31,-6-10-56,-1 0 0,0 0 1,0 0-1,0 1 0,0-1 0,-1 1 0,1-1 0,-1 1 0,0 0 1,0 0-1,0-1 0,0 1 0,-1 0 0,0 0 0,0 6 0,0-7-17,0 0-1,0 0 0,0 0 1,0-1-1,1 1 1,-1 0-1,1 0 0,0-1 1,0 1-1,0 0 0,0-1 1,0 1-1,0-1 0,1 1 1,-1-1-1,3 3 0,0 1-1,-2-3 3,0 1 1,0 0-1,-1 0 0,0 0 1,0 0-1,0 0 0,1 6 1,8 25 97,-6-27-108,0 0 0,0 0 1,0 0-1,-1 1 0,-1 0 0,3 12 1,-5-20-33,0-7-746,0-22 708,0 22-75,0-1 48,0-2 114,1 1 8,0 0 0,-1-1 1,0 1-1,-1 0 1,0 0-1,0 0 0,-4-15 1,-9 10-22,13 12-11,-1 0-1,1-1 1,-1 1-1,1 0 1,0-1 0,-1 1-1,1-1 1,0 0-1,0 1 1,0-1-1,0 0 1,1 1-1,-1-1 1,0 0-1,1 0 1,-1 0-1,1 0 1,0 0-1,-1 0 1,1 0 0,0 0-1,0 0 1,0 1-1,1-4 1,-1 4-31,0-1 0,0 1 0,-1-1 0,1 0 0,0 1 1,-1-1-1,1 1 0,-1-1 0,0 1 0,0-1 0,1 1 1,-1-1-1,0 1 0,-2-2 0,2 1 73,0 1 0,0 0 1,0-1-1,0 1 0,0-1 0,1 1 0,-1-1 0,0 0 0,1 1 0,-1-1 0,1 1 1,0-1-1,0 0 0,-1-2 0,-9-44-166,-1 0 279,11-32 244,1 79-386,-1 0 1,0 0-1,1 1 0,-1-1 1,0 1-1,1-1 1,-1 0-1,1 1 1,-1-1-1,1 1 0,-1-1 1,1 1-1,0-1 1,-1 1-1,1-1 1,0 1-1,-1 0 1,1-1-1,0 1 0,-1 0 1,1 0-1,0 0 1,0-1-1,-1 1 1,1 0-1,0 0 0,0 0 1,-1 0-1,1 0 1,0 0-1,1 1 1,-2-1-1,1 0 0,0 0 0,0 0 0,-1 0 1,1 0-1,0 0 0,0 0 0,-1 0 0,1 0 1,0 0-1,0 0 0,-1-1 0,1 1 0,0 0 0,-1-1 1,1 1-1,0 0 0,-1-1 0,1 1 0,-1-1 1,1 1-1,0-1 0,-1 1 0,1-1 0,-1 1 1,1-1-1,-1 1 0,0-1 0,1 0 0,-1 1 0,1-2 1,0 0 11,0 0 0,0 0 0,0 0 1,0 0-1,0 1 0,1-1 0,-1 0 1,0 0-1,1 1 0,0-1 0,-1 1 1,1 0-1,0-1 0,0 1 1,-1 0-1,1 0 0,0 0 0,0 0 1,1 1-1,-1-1 0,0 0 0,0 1 1,3-1-1,70-16 0,-54 13-11,61-16 145,-44 9 47,1 3 0,0 0 0,74-3 0,-18 11-173,-94 0-14,0 0 1,0 1-1,0-1 1,0 0-1,0 0 0,0 0 1,0 1-1,0-1 0,0 1 1,0-1-1,0 0 0,-1 1 1,1 0-1,0-1 1,0 1-1,0-1 0,-1 1 1,1 0-1,0 0 0,-1-1 1,1 1-1,-1 0 1,1 0-1,0 1 0,0-1 5,-1 0-1,1 0 0,0 0 1,-1 0-1,1 0 0,0 0 1,0 0-1,0 0 0,0 0 1,0 0-1,0-1 1,0 1-1,0 0 0,0-1 1,0 1-1,0-1 0,1 1 1,-1-1-1,0 0 0,0 1 1,1-1-1,-1 0 0,0 0 1,3 0-1,-4 0-1,1 0 0,0 0-1,-1 0 1,1 0 0,0 1 0,-1-1 0,1 0-1,0 0 1,-1 0 0,1 1 0,-1-1-1,1 0 1,0 0 0,-1 1 0,1-1 0,-1 1-1,1-1 1,-1 1 0,1-1 0,-1 0-1,1 1 1,-1 0 0,0-1 0,1 1 0,-1-1-1,1 2 1,-1-2 0,0 1 0,0-1 0,1 1 1,-1-1-1,0 1 0,1-1 0,-1 0 0,0 1 0,1-1 0,-1 1 0,1-1 0,-1 0 0,0 1 1,1-1-1,-1 0 0,1 1 0,-1-1 0,1 0 0,-1 0 0,1 0 0,-1 1 0,1-1 0,0 0 1,-1 0-1,1 0 0,0 0 0,1 2 18,0-1 0,-1 1 0,1 0 0,0 0 0,-1 0 1,1 0-1,-1 0 0,1 1 0,-1-1 0,0 0 0,0 1 0,0-1 0,0 0 1,-1 1-1,1-1 0,-1 1 0,1 4 0,6 16 100,14 12 340,-3 1 0,-1 1 0,20 63 0,-32-86-390,-4-8-634,7 14 1886,-1-14-2963,2-6-4307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6257,'0'0'4401,"0"6"-4140,0 17-114,0-17 3,0-1-24,0 120 1575,0-122-1674,0 0-1,1 1 1,-1-1 0,1 0-1,0 0 1,-1 0-1,2 0 1,-1 0 0,0 0-1,1 0 1,-1 0-1,1 0 1,0-1 0,2 4-1,-2-4-16,0 1 0,0 0 0,0 0 0,-1 0 0,1 0 0,-1 0 0,0 0 0,0 0 0,0 1 0,0-1 0,0 0 1,0 1-1,-1-1 0,0 4 0,0-2 22,1-1 1,-1 1 0,1-1 0,0 0 0,0 1 0,0-1 0,1 0 0,0 0 0,-1 0 0,2 0 0,-1 0-1,4 6 1,6 9 121,20 60 200,36 48 79,26 43 35,-36-64-268,-52-92-174,0 0 1,0 1-1,-1 0 1,-1 0 0,3 24-1,-7-38-26,0 0-1,0-1 1,0 1-1,0 0 1,0 0-1,0-1 1,1 1-1,-1 0 1,0 0-1,0-1 1,1 1-1,-1 0 1,0-1 0,1 1-1,-1 0 1,0-1-1,1 1 1,-1-1-1,1 1 1,0-1-1,-1 1 1,1-1-1,-1 1 1,1-1-1,0 1 1,-1-1-1,1 0 1,0 1 0,-1-1-1,1 0 1,0 0-1,-1 1 1,1-1-1,0 0 1,0 0-1,0 0 1,0 0-164,-1-20-6996,0 10 1492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6.3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273 1 5144,'0'0'175,"1"0"-1,0 0 0,-1 0 0,1 0 1,-1 0-1,1 0 0,0 0 0,-1 0 0,1 0 1,-1 0-1,1 1 0,0-1 0,-1 0 1,1 0-1,-1 1 0,1-1 0,-1 0 0,1 1 1,-1-1-1,1 0 0,-1 1 0,1-1 1,-1 1-1,0-1 0,1 1 0,-1-1 1,1 1-1,0 14 969,-2-9-1303,1-1 408,0 0-6,0-4-237,0 0 0,0 0 0,0 0 0,0 0 0,0 0 0,0 0 0,-1 0 0,1 0 1,0 0-1,-1 0 0,1 0 0,-1 0 0,1 0 0,-1 0 0,1-1 0,-1 1 0,1 0 0,-1 0 0,0-1 1,0 1-1,1 0 0,-1-1 0,0 1 0,0 0 0,0-1 0,1 1 0,-1-1 0,0 0 0,0 1 0,0-1 1,0 0-1,0 0 0,0 1 0,0-1 0,-2 0 0,2 0 0,0 0 0,0 0 0,0 0 0,0 0 0,0 1 0,0-1 0,0 0 0,0 1 0,0-1 0,0 1 0,0-1 0,0 1 0,0-1 0,0 1 0,1-1 0,-1 1 0,0 0 0,0-1 0,1 1 0,-1 0 0,0 0 0,1 0 0,-1 0 0,1-1 0,-1 1 0,1 0 0,0 0 0,-1 0 0,1 0 0,0 0 0,-1 0 0,1 0 0,0 0 0,0 0 0,0 0 0,0 1 0,0 0 6,0 0 1,0-1-1,0 1 1,0-1-1,0 1 1,-1-1-1,1 1 1,-1-1-1,1 1 1,-1-1-1,1 1 1,-1-1-1,0 0 1,0 1-1,0-1 1,0 0-1,0 0 1,0 1 0,0-1-1,0 0 1,0 0-1,0 0 1,-2 1-1,2-2-1,0 1-1,0-1 1,0 1 0,0 0-1,0 0 1,0-1 0,0 1-1,1 0 1,-1 0 0,0 0-1,1 0 1,-1 0 0,0 0-1,1 0 1,0 0 0,-1 0-1,1 0 1,-1 1 0,1-1-1,0 0 1,0 0 0,0 2-1,-1-1 15,1 1 0,0-1-1,-1 0 1,1 0-1,-1 0 1,0 0-1,0 0 1,1 0-1,-1 0 1,-1-1-1,1 1 1,0 0 0,0 0-1,-1-1 1,1 1-1,-1-1 1,-1 2-1,-15 19 90,-35 55 109,-21 35 10,59-87-184,11-21-27,1 1-1,-1 0 0,1 1 0,1-1 1,-1 0-1,1 1 0,0 0 0,0-1 1,0 1-1,1 0 0,-1 9 1,2-14 305,5-1-312,17 0-5,-16 0 28,-1 0 67,120 0 680,-124 0-780,1 0 1,0 0-1,0 0 1,-1 0-1,1 0 0,0 1 1,-1-1-1,1 1 1,0 0-1,-1-1 1,1 1-1,0 0 1,-1 0-1,0 0 1,1 0-1,-1 0 0,1 0 1,-1 0-1,0 0 1,2 3-1,-2-3 2,0 1-1,0-1 0,1 0 0,-1 0 1,0 0-1,1 1 0,-1-1 0,1-1 1,-1 1-1,1 0 0,-1 0 0,1 0 1,0-1-1,-1 1 0,1-1 0,0 0 1,-1 1-1,1-1 0,0 0 0,2 0 1,-1 0-3,-1 0-1,0 1 1,0-1 0,0 0 0,1 1 0,-1 0 0,0-1-1,0 1 1,0 0 0,0 0 0,0 0 0,0 0 0,2 3-1,-2-3 4,0 1 0,0-1 0,0 0-1,0 0 1,0 0 0,0 0 0,0 0-1,0 0 1,1-1 0,-1 1 0,0-1-1,0 1 1,5-1 0,3 1 5,0 1 0,0 1 0,0-1 0,0 2 0,0-1 0,-1 1 0,12 7 0,34 12-15,-41-18-16,-1-2 0,1 1 0,0-2 0,-1 0 0,17 0 0,-29-2-219,-1-36-14245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7.0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1 5853,'0'0'5325,"0"37"-3707,-1-27-1354,0-6-198,1-1 1,-1 1-1,1-1 0,0 1 1,0-1-1,0 1 1,0-1-1,1 1 1,-1-1-1,1 1 1,0-1-1,0 0 1,0 1-1,0-1 0,1 0 1,1 3-1,8 1-7,-9-7-49,0 1 1,-1 0-1,1-1 0,0 1 1,-1 0-1,1 0 0,-1 0 1,1 0-1,-1 0 0,1 1 1,-1-1-1,0 0 0,0 1 1,1-1-1,-1 1 0,0-1 1,0 1-1,-1-1 1,1 1-1,0 0 0,0-1 1,-1 1-1,1 0 0,-1 0 1,0-1-1,1 3 0,-1-2 11,0 0-1,0 0 0,1 0 1,-1 0-1,1 0 0,-1 0 1,1 0-1,0 0 0,0-1 1,0 1-1,0 0 0,0 0 1,0-1-1,0 1 0,0-1 1,1 1-1,-1-1 0,0 1 1,1-1-1,1 1 0,10 11 100,-10-7-43,0 0-1,0 0 1,0 0-1,-1 0 1,1 0-1,1 9 1,11 29 176,29 26 51,19 66-60,26 68 555,-46-49-667,-38-146 66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3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108 242 5184,'2'0'2100,"6"0"2113,21 0-4165,131 0 33,-158-1-93,1 1-1,-1 0 1,1 0 0,-1-1 0,0 0 0,1 1-1,-1-1 1,0 0 0,1 0 0,-1 0 0,0 0-1,0-1 1,0 1 0,3-3 0,-3 3-5,0-1 0,0 1 0,0-1 0,1 1 0,-1 0 0,0-1 0,1 1 0,-1 1 0,1-1 0,0 0 0,-1 1 0,1-1 0,0 1 0,3-1 0,3 0 4,1 0-1,-1-1 1,1 0-1,-1-1 1,0 0-1,0-1 1,15-7-1,13-5 20,-10 6-33,-11 5 63,-1 0 1,0-1-1,0-1 0,0 0 1,-1-1-1,17-12 0,-20 4 235,-11 16-267,0 0 1,1-1-1,-1 1 1,0 0-1,1-1 0,-1 1 1,0 0-1,0-1 1,0 1-1,1 0 1,-1-1-1,0 1 0,0-1 1,0 1-1,0 0 1,0-1-1,0 1 1,0-1-1,1 1 1,-1 0-1,-1-1 0,1 1 1,0-1-1,0 1 1,0-1-1,0 1 1,0 0-1,0-1 1,0 1-1,0 0 0,-1-1 1,1 1-1,0-1 1,0 1-1,-1 0 1,1-1-1,0 1 1,0 0-1,-1-1 0,1 1 1,0 0-1,-1 0 1,1-1-1,0 1 1,-1 0-1,1 0 0,0 0 1,-1 0-1,1-1 1,-1 1-1,1 0 1,-1 0-1,0 0 5,0 0-4,-1 1-1,1-1 0,0 0 0,0 0 1,0 0-1,0 0 0,0 0 1,0 0-1,-1 0 0,1 0 1,0 0-1,0-1 0,0 1 0,0 0 1,0-1-1,0 1 0,0-1 1,0 1-1,0-1 0,0 0 1,0 1-1,0-1 0,0 0 1,0 0-1,1 0 0,-2-1 0,-54-19-480,42 15 563,0 0 0,0 1 0,-1 0 0,1 1 0,-1 1 0,-25-2 0,-91 3 498,73 3-591,56-1 13,1 0 0,-1 0 0,1 0 0,-1 0 0,0 0 0,1 1 0,-1-1-1,1 1 1,-1-1 0,1 1 0,-1 0 0,1-1 0,0 1 0,-1 0-1,1 0 1,0 0 0,0 0 0,-1 0 0,1 0 0,0 0 0,0 1 0,0-1-1,0 0 1,0 2 0,0-1-2,0-1-1,0 0 0,0 1 1,0-1-1,0 0 0,0 0 1,0 0-1,0 0 0,0 0 1,0 0-1,0 0 0,-1 0 1,1-1-1,0 1 1,-1 0-1,1-1 0,-1 1 1,1-1-1,-1 1 0,1-1 1,-1 0-1,1 0 0,-1 1 1,-1-1-1,1 0-4,1 0 0,0 0 1,-1 0-1,1 0 0,-1 0 0,1 1 0,-1-1 0,1 1 1,0-1-1,-1 1 0,1-1 0,0 1 0,-1 0 0,1 0 0,0 0 1,0 0-1,0 0 0,0 0 0,-2 2 0,2-2 1,0 0-1,0 0 1,0 0-1,0 0 1,0 0-1,0-1 1,0 1-1,0 0 1,0 0-1,0-1 0,-1 1 1,1-1-1,0 1 1,-1-1-1,1 1 1,0-1-1,-1 0 1,1 0-1,-3 0 1,0 2 5,1 0 0,-1-1 1,0 1-1,1 1 0,-1-1 0,1 0 1,-1 1-1,1 0 0,0 0 0,0 0 0,1 0 1,-1 0-1,1 0 0,-5 8 0,-10 10 26,10-15 32,0 1 0,1 0 0,0-1 0,1 2 0,-1-1 0,1 1 0,1 0 0,-1 0 0,2 0 0,-1 0-1,1 1 1,0 0 0,0-1 0,1 1 0,1 0 0,-1 0 0,2 0 0,-1 15 0,1 78 351,0-101-409,0 1 0,0-1 0,0 0 0,1 0 0,-1 0 0,0 1-1,1-1 1,-1 0 0,0 0 0,1 0 0,0 0 0,-1 0 0,1 0 0,-1 0 0,1 0 0,0 0 0,0 0 0,0 0 0,-1 0 0,1-1 0,0 1 0,0 0 0,0-1 0,0 1 0,0 0 0,1-1 0,-1 1 0,0-1 0,2 1 0,-1-1 3,-1 1 1,0-1 0,1 1 0,-1 0-1,1-1 1,-1 1 0,0 0-1,0 0 1,1 0 0,-1 0 0,0 0-1,0 0 1,0 0 0,0 0-1,0 1 1,0-1 0,0 0 0,-1 1-1,1-1 1,0 0 0,-1 1-1,1-1 1,-1 1 0,1-1-1,-1 1 1,0-1 0,0 1 0,1-1-1,-1 1 1,-1 2 0,2-3 0,-1 1 0,1-1 0,-1 0 1,1 1-1,-1-1 0,1 1 0,0-1 1,0 0-1,0 1 0,0-1 0,0 0 0,0 0 1,0 0-1,0 0 0,0 0 0,0 0 1,1 0-1,-1 0 0,0 0 0,1-1 0,-1 1 1,1 0-1,-1-1 0,0 1 0,3-1 1,20 14 269,-8-3-212,0-1 0,1 0 0,0-1 0,0-1 0,1-1 1,1 0-1,-1-1 0,1-2 0,0 1 0,26 1 0,33 1-859,99-5-1,-111-2-424,-64 0 1136,0 0 1,0 0-1,0-1 0,0 1 0,0 0 0,0-1 0,0 1 0,-1-1 1,1 1-1,0-1 0,0 0 0,0 0 0,-1 0 0,1 0 1,0 0-1,-1 0 0,1-1 0,-1 1 0,1 0 0,1-3 0,-2 2-84,0 1 0,0 0-1,1-1 1,-1 1-1,0 0 1,1 0 0,-1 0-1,1 0 1,-1 0-1,1 0 1,0 0 0,-1 1-1,1-1 1,0 0-1,0 1 1,0 0 0,-1-1-1,1 1 1,0 0 0,2 0-1,19 0-3871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40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79 4596,'0'0'1259,"0"0"-1173,0 1-1,0-1 1,-1 1-1,1-1 1,0 1-1,0-1 1,0 1-1,0-1 1,0 1-1,0-1 1,0 1 0,0-1-1,0 1 1,0-1-1,0 1 1,0-1-1,0 1 1,0-1-1,0 1 1,0-1-1,1 1 1,-1-1-1,0 1 1,0-1-1,1 1 1,-1-1-1,0 0 1,1 1 0,-1-1-1,0 1 1,1-1-1,-1 0 1,0 1-1,1-1 1,-1 0-1,1 0 1,-1 1-1,1-1 1,5 0 117,-5 0-156,0 0-1,0-1 0,-1 1 1,1 0-1,0 0 1,0 0-1,-1 0 0,1 0 1,0 0-1,0 0 1,0 0-1,-1 0 0,1 0 1,0 0-1,0 1 1,-1-1-1,1 0 0,0 1 1,-1-1-1,1 0 0,0 1 1,-1-1-1,1 1 1,0-1-1,-1 1 0,1-1 1,-1 1-1,1-1 1,-1 1-1,1-1 0,-1 1 1,0 0-1,1-1 1,-1 1-1,0 0 0,1 0 1,-1-1-1,0 1 0,0 0 1,0 0-1,1-1 1,-1 2-1,0-1-5,1 1 0,-1-1 0,1 0 0,-1 0 1,1 0-1,0 0 0,0 0 0,0 0 0,-1 0 0,1-1 0,0 1 0,0 0 0,0 0 0,0-1 1,0 1-1,0 0 0,1-1 0,-1 1 0,0-1 0,0 1 0,2-1 0,2 3 130,10 11 93,0 0 0,-2 2 0,0-1 1,0 2-1,12 22 0,47 96 46,-56-102-277,-11-22-5,5 6-4,-1 0 1,-1 1 0,-1 0 0,-1 1 0,0-1-1,-1 1 1,3 28 0,-8-47-37,0-1 0,0 1 0,0 0 1,0 0-1,0-1 0,1 1 0,-1 0 0,0 0 0,0-1 0,0 1 1,0 0-1,0 0 0,0 0 0,0-1 0,0 1 0,1 0 0,-1 0 1,0 0-1,0 0 0,0-1 0,0 1 0,1 0 0,-1 0 0,0 0 1,0 0-1,0 0 0,1 0 0,-1-1 0,0 1 0,0 0 1,1 0-1,-1 0 0,0 0 0,0 0 0,0 0 0,1 0 0,-1 0 1,0 0-1,0 0 0,1 0 0,-1 0 0,0 0 0,0 0 0,1 0 1,-1 1-1,0-1 0,0 0 0,0 0 0,1 0 0,-1 0 0,0 0 1,0 0-1,0 1 0,0-1 0,1 0 0,-1 0 0,0 0 0,0 0 1,0 1-1,0-1 0,0 0 0,1 0 0,-1 1 0,0-4-21,-1 2 27,1 0 1,0 0 0,0 0-1,-1 0 1,1 0-1,0 1 1,0-1 0,0 0-1,0 0 1,0 0-1,0 0 1,1 0 0,-1 0-1,0 0 1,0 0-1,1 0 1,-1 0-1,0 0 1,1 1 0,-1-1-1,1 0 1,-1 0-1,1 0 1,0 1 0,-1-1-1,1 0 1,0 1-1,-1-1 1,1 1-1,0-1 1,0 0 0,1 0-1,-1-4-224,0-338-200,0 341 429,-1 0 0,1 1 0,-1-1 0,1 0 0,0 1 0,0-1 0,0 1 0,0-1 0,0 1 0,0-1 1,0 1-1,0 0 0,1-1 0,-1 1 0,1 0 0,-1 0 0,1 0 0,-1 0 0,1 0 0,-1 1 0,1-1 1,0 0-1,-1 1 0,1-1 0,0 1 0,0-1 0,-1 1 0,4 0 0,3-3 3,-7 3-3,-1 0 0,1 0 0,0-1 1,-1 1-1,1 0 0,-1-1 0,1 1 0,-1 0 0,1-1 1,-1 1-1,1-1 0,-1 1 0,0-1 0,1 1 0,-1-1 1,1 1-1,-1-1 0,0 1 0,0-1 0,1 1 0,-1-1 1,0 1-1,0-1 0,0 0 0,0 1 0,1-1 0,-1 0 1,0 1-1,0-2 0,-1 2-1,1-1 0,0 0 1,0 1-1,1-1 0,-1 1 1,0-1-1,0 0 0,0 1 0,0-1 1,0 1-1,1-1 0,-1 1 0,0-1 1,0 1-1,1-1 0,-1 1 0,0-1 1,1 1-1,-1-1 0,1 1 0,-1 0 1,0-1-1,2 0 0,4-1-16,-5 1 14,1 1-1,-1 0 1,1-1 0,-1 0 0,1 1-1,-1-1 1,1 0 0,-1 1 0,0-1 0,0 0-1,1 0 1,-1 0 0,0 0 0,0 0-1,0 0 1,0-1 0,0 1 0,0 0 0,0 0-1,0-1 1,0-2 0,0 3 3,-1-1 1,1 1-1,0 0 1,-1 0-1,1 0 1,0-1-1,0 1 1,0 0-1,0 0 1,0 0-1,0 0 1,0 0-1,0 0 1,0 1-1,0-1 1,0 0-1,0 1 0,1-1 1,-1 0-1,0 1 1,1-1-1,-1 1 1,0 0-1,1 0 1,1-1-1,40-5 152,-40 6-148,-1-1-1,1 1 0,0 0 0,-1 1 1,1-1-1,-1 0 0,1 1 1,0-1-1,-1 1 0,1 0 1,-1 0-1,1 0 0,-1 0 1,0 0-1,0 1 0,1-1 1,-1 1-1,0-1 0,0 1 1,0 0-1,3 3 0,8 8 7,-12-12-8,1 0 1,-1 0-1,1 0 0,0 0 1,-1 0-1,1-1 0,0 1 1,0-1-1,0 1 0,0-1 1,-1 0-1,1 0 0,0 0 0,0 0 1,2 0-1,22 4 30,-11 3-15,-11-4-14,0-1 0,0 0 1,0-1-1,0 1 0,1-1 0,-1 0 0,0 0 1,1 0-1,-1 0 0,7 0 0,-1 0 17,1 0 0,-1 1 0,0 1 0,0 0 0,1 0 0,-2 1 0,14 7 0,20 7 125,-22-11-80,-1 0 1,0 2 0,24 14 0,-38-20-59,-1 1 1,1 0-1,-1 0 1,1 1 0,-1-1-1,-1 1 1,1 0-1,-1 1 1,1-1-1,-2 1 1,1 0-1,-1 0 1,1 0-1,3 12 1,-1-5-7,3 11-13,-9-24-6,1 1 0,0-1 0,0 0 1,0 1-1,0-1 0,0 0 0,0 0 0,0 0 0,0 0 0,0 0 0,0 0 0,0 0 0,1 0 0,-1 0 0,0 0 0,0-1 1,-1 1-1,1 0 0,0-1 0,0 1 0,0-1 0,0 1 0,0-1 0,0 1 0,1-2 0,0-21-26,-2 22 45,0 1 0,0 0 0,0 0 0,0-1 0,0 1 0,0 0 0,0 0 0,0 0 1,0-1-1,0 1 0,0 0 0,0 0 0,0-1 0,0 1 0,0 0 0,0 0 0,0 0 0,1-1 0,-1 1 0,0 0 0,0 0 0,0 0 1,0 0-1,0-1 0,1 1 0,-1 0 0,0 0 0,0 0 0,0 0 0,0 0 0,1-1 0,-1 1 0,0 0 0,0 0 0,1 0 1,-1 0-1,0 0 0,0 0 0,0 0 0,1 0 0,-1 0 0,0 0 0,5-3-22,3-44-265,-8 40 275,1 0-1,0 0 0,0-1 1,0 1-1,1 0 0,0 0 1,4-7-1,2 0-26,0 1 0,1 1 1,1-1-1,0 2 0,0-1 0,1 1 0,1 1 0,0 0 0,16-10 0,15-8 214,67-30 0,-93 52-105,1 0 0,0 1 0,0 1 0,0 1 0,1 1 0,-1 0 0,1 1 0,31 3 1,-15-2-49,-33 0-25,0 0 1,1 1 0,-1-1-1,0 0 1,0 1 0,0-1-1,1 1 1,-1 0 0,0 0-1,0 0 1,0 0 0,0 0-1,0 0 1,0 0 0,-1 1-1,1-1 1,0 1 0,-1-1 0,3 3-1,-3-2 4,1 0 0,0 0 0,-1-1 1,1 1-1,0-1 0,-1 0 0,1 1 0,0-1 0,0 0 0,0 0 0,0 0 0,0-1 0,1 1 0,-1 0 0,0-1 1,0 1-1,0-1 0,1 0 0,2 1 0,7-2 16,-9 1-13,0-1 0,0 1 0,0 0 0,0 0 0,1 1 0,-1-1 0,0 0 0,0 1 0,-1 0 0,1 0 0,0 0 0,4 1 0,5 9 28,-10-9-22,-1-1-1,1 1 1,-1-1 0,1 1-1,-1-1 1,1 0 0,0 0-1,0 0 1,0 0 0,0 0-1,0 0 1,0 0 0,0-1 0,0 1-1,0-1 1,0 1 0,4-1-1,1 2 35,0 0 0,0 1 0,0 0-1,0 0 1,-1 0 0,1 1 0,-1 0-1,0 0 1,0 0 0,0 1 0,-1 0-1,1 0 1,5 8 0,-3 0 85,0 0-1,-1 1 1,10 25-1,-13-28-126,0 0-1,1-1 1,0 0-1,1 0 1,0 0 0,1 0-1,8 9 1,0-12-625,2-7-4975,-8 0 164,-2 0 2352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40.9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433 17 4664,'-12'0'135,"7"0"3,0 0 0,0 0 0,0 0 0,0 0 0,0 1 0,0 0 0,0 0 0,-6 2 0,-6 9 243,15-10-329,0-1 1,-1 1-1,1 0 0,0-1 0,-1 0 0,0 1 0,1-1 1,-1 0-1,0 0 0,1-1 0,-1 1 0,0 0 1,0-1-1,0 0 0,1 0 0,-5 0 0,5 0-34,0 0 1,0 1-1,1-1 0,-1 0 0,0 1 0,0-1 0,1 1 0,-1 0 0,0-1 0,1 1 1,-1 0-1,1 0 0,-1 0 0,1 0 0,-1 0 0,-1 2 0,-17 11 312,-4 2-33,0 1 0,1 1-1,0 1 1,2 1-1,-29 34 1,45-48-293,-9 8 63,1 0-1,-18 30 1,27-38-48,1 1 0,0-1-1,0 1 1,1 0 0,0 0-1,0 0 1,0 0 0,1 1 0,0-1-1,0 12 1,0-5 27,1-12-44,-1 1 0,1-1 0,0 1 0,-1 0 0,1-1 0,0 1 0,0 0-1,1-1 1,-1 1 0,1-1 0,-1 1 0,1-1 0,0 1 0,0-1-1,0 1 1,0-1 0,0 0 0,3 4 0,32 15 19,-18-1 22,14-3-66,-18-9 27,0-1 1,1 0-1,0 0 0,0-2 0,0 0 0,0-1 0,1 0 1,24 2-1,17-2-40,61-2 0,-69-3-71,-47 1 100,1 0-1,-1 0 1,1 0 0,-1-1 0,1 1-1,-1-1 1,1 1 0,-1-1 0,1 0-1,-1 0 1,0 0 0,0-1 0,1 1-1,-1 0 1,0-1 0,0 0 0,0 1-1,-1-1 1,3-3 0,-2 3-3,0 0 0,0 1 0,-1-1 0,1 0 0,0 1 0,0-1 0,1 1 0,-1 0 0,0-1 0,0 1 0,1 0 0,-1 0 0,1 1 0,-1-1 0,1 0 0,-1 1 0,1 0 0,-1-1 0,4 1 0,-3 0 2,-1 0-1,1 0 1,0-1-1,-1 1 1,1-1-1,-1 0 1,1 1-1,-1-1 1,1 0-1,-1-1 1,1 1 0,-1 0-1,0-1 1,0 1-1,0-1 1,0 0-1,0 1 1,0-1-1,2-2 1,9-9-38,28-14 19,-32 22 7,0-1 0,-1 0 1,1 0-1,-1-1 1,-1 0-1,8-8 0,27-28-58,-36 38 73,0 1-1,0-1 1,-1-1-1,0 1 1,0-1-1,0 0 0,-1 0 1,0 0-1,0 0 1,0-1-1,-1 0 1,0 1-1,0-1 1,-1 0-1,0-1 1,2-11-1,-3-71 568,-2 89-561,1-1 1,-1 1 0,0-1 0,0 1-1,0-1 1,0 1 0,0-1-1,0 1 1,0 0 0,0 0 0,0 0-1,-1-1 1,1 1 0,0 0 0,-1 0-1,1 1 1,-1-1 0,1 0 0,-1 0-1,1 1 1,-1-1 0,0 1 0,1 0-1,-1-1 1,0 1 0,-1 0 0,-4-2-16,7 2 6,-1 0-1,0-1 1,1 1 0,-1 0 0,1 0-1,0-1 1,-1 1 0,1 0-1,-1-1 1,1 1 0,-1 0 0,1-1-1,0 1 1,-1-1 0,1 1-1,0-1 1,-1 1 0,1-1 0,0 1-1,0-1 1,-1 1 0,1-1-1,0 1 1,0-1 0,0 1 0,0-1-1,0 1 1,0-1 0,0 0 0,0 0-1,0 1-4,0-1 0,0 1-1,0-1 1,0 1 0,0-1-1,0 1 1,0-1 0,-1 1-1,1-1 1,0 1 0,0-1 0,0 1-1,-1-1 1,1 1 0,0-1-1,0 1 1,-1 0 0,1-1-1,0 1 1,-1-1 0,1 1-1,0 0 1,-1-1 0,1 1-1,-1 0 1,1 0 0,-1-1-1,0 1 1,-90-67 464,78 60-444,0 1 0,-1 0 1,0 2-1,0-1 0,0 2 0,-1 0 0,1 0 1,-1 2-1,1-1 0,-21 2 0,33 0-18,0 0-1,0 1 0,0-1 1,0 0-1,0 1 0,0-1 0,0 1 1,0 0-1,0-1 0,0 1 1,0 0-1,0 0 0,0 0 1,0 1-1,1-1 0,-1 0 1,0 1-1,1-1 0,-3 3 1,3-2-13,0 0 1,-1-1 0,0 1 0,1-1 0,-1 0-1,0 1 1,0-1 0,0 0 0,0 0-1,0 0 1,0 0 0,0 0 0,0-1-1,0 1 1,0-1 0,0 1 0,-1-1 0,1 0-1,-3 1 1,2-1-21,0 0-1,0 0 1,1 0-1,-1 1 1,0 0-1,1-1 1,-1 1-1,1 0 1,-1 0-1,1 1 1,-1-1-1,1 0 1,0 1-1,0 0 1,-1-1-1,-2 4 1,3-3-36,0 0 0,0 0 1,0-1-1,0 1 0,0-1 1,0 1-1,-1-1 0,1 0 1,0 0-1,-1 0 0,1 0 1,-1 0-1,1-1 0,-1 1 1,1-1-1,-6 1 0,6-1-16,0 0 0,0 0-1,0 0 1,0 1 0,0-1 0,0 1-1,0 0 1,0-1 0,0 1-1,0 0 1,0 0 0,0 0 0,1 0-1,-1 1 1,0-1 0,1 0 0,-1 1-1,1-1 1,-1 1 0,1-1-1,-2 3 1,-18 16-1502,4-3 601,4-12-417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41.6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31 4212,'0'0'481,"-10"0"152,8 0-601,-29 4 543,30-4-548,0 0 1,0 1-1,0-1 1,0 1-1,0-1 1,1 1 0,-1-1-1,0 1 1,0 0-1,0-1 1,1 1-1,-1 0 1,0 0-1,1-1 1,-1 1 0,0 0-1,1 0 1,-1 0-1,1 0 1,0 0-1,-1 0 1,1 0-1,0 0 1,-1 0 0,1 0-1,0 0 1,0 0-1,0 0 1,0 1-1,0-2-18,0 0 0,0 1-1,0-1 1,0 0 0,0 0 0,0 0-1,0 1 1,0-1 0,0 0 0,0 0-1,0 0 1,0 1 0,0-1-1,0 0 1,0 0 0,0 0 0,0 1-1,0-1 1,0 0 0,0 0 0,0 0-1,-1 0 1,1 1 0,0-1-1,0 0 1,0 0 0,0 0 0,0 0-1,-1 0 1,1 1 0,0-1 0,0 0-1,0 0 1,-1 0 0,1 0-1,0 0 1,0 0 0,0 0 0,-1 0-1,1 0 1,0 0 0,0 0-1,0 0 1,-1 0 0,1 0 0,0 0-1,0 0 1,0 0 0,-1 0 0,1 0-1,0 0 1,0 0 0,0 0-1,-1 0 1,1 0 0,0-1 0,-29 1 307,29 0-313,-1 0 1,1 0 0,0 0 0,0 0 0,0 0-1,0 0 1,-1 0 0,1 0 0,0 0 0,0 0-1,0 0 1,-1 0 0,1 0 0,0 0 0,0 0-1,0 0 1,-1 0 0,1 0 0,0 0-1,0 0 1,0 0 0,-1 0 0,1 0 0,0 0-1,0 0 1,0 0 0,-1 0 0,1 0 0,0 1-1,0-1 1,0 0 0,0 0 0,-1 0 0,1 0-1,0 0 1,0 1 0,0-1 0,0 0 0,0 0-1,0 0 1,0 1 0,0-1 0,-1 0-1,1 0 1,0 0 0,0 1 0,0-1 0,0 0-1,0 0 1,0 0 0,0 1 0,0-1 0,0 0-1,0 0 1,0 0 0,1 1 0,-1 0 5,0 0 1,-1 0-1,1 0 1,0 0-1,0 0 1,0 0-1,-1 0 1,1 0 0,-1 0-1,1 0 1,-1 0-1,1 0 1,-1 0-1,1 0 1,-1 0-1,0 0 1,0 0-1,1-1 1,-1 1-1,0 0 1,0 0 0,0-1-1,0 1 1,0-1-1,0 1 1,0-1-1,0 1 1,0-1-1,-1 1 1,1-1-1,0 0 0,0 0 0,1 1 0,-1-1 0,0 0 0,0 1 0,0-1 0,1 1 1,-1-1-1,0 1 0,0-1 0,1 1 0,-1 0 0,0-1 0,1 1 0,-1 0 0,1-1 0,-1 1 0,1 0 0,-1 0 0,1 0 1,0-1-1,-1 1 0,1 0 0,0 0 0,0 0 0,-1 0 0,1 1 0,0-2-5,0 1 1,0 0-1,0-1 0,0 1 0,0-1 1,0 1-1,0-1 0,0 1 1,0-1-1,-1 0 0,1 1 0,0-1 1,0 1-1,-1-1 0,1 1 0,0-1 1,0 1-1,-1-1 0,1 0 1,-1 1-1,1-1 0,0 0 0,-1 1 1,1-1-1,-1 0 0,1 0 0,-1 1 1,1-1-1,0 0 0,-1 0 1,1 0-1,-1 0 0,1 1 0,-2-1 1,2 0 4,-1 0 0,1 0 0,-1 0 0,0 0 0,1 0 0,-1 0 0,1 1 0,-1-1 0,1 0 0,0 0 0,-1 1 1,1-1-1,-1 0 0,1 1 0,-1-1 0,1 0 0,0 1 0,-1-1 0,1 1 0,0-1 0,-1 0 0,1 1 0,0-1 1,0 1-1,-1-1 0,1 1 0,0-1 0,0 1 0,0-1 0,0 1 0,0-1 0,0 1 0,0 0 0,0 0 0,-9 62 647,-2 17-199,10-71-416,0 23-27,1-31-10,0 0 0,0 0 1,0 1-1,0-1 0,1 0 0,-1 0 0,0 0 0,1 0 0,-1 0 1,0 0-1,1 0 0,-1 0 0,1 0 0,0 0 0,-1 0 0,1 0 1,0 0-1,-1 0 0,1 0 0,0 0 0,1 0 0,36 11 19,-38-12-22,0 0 0,1 0 0,-1 0 0,1 0 0,-1 0 0,0 0 1,1 0-1,-1 0 0,1 1 0,-1-1 0,0 0 0,1 0 0,-1 0 0,0 1 0,1-1 0,-1 0 0,0 0 1,0 1-1,1-1 0,-1 0 0,0 1 0,0-1 0,1 0 0,-1 1 0,0-1 0,0 0 0,0 1 0,0-1 1,1 1-1,-1-1 0,0 0 0,0 1 0,0 0 0,0-1 0,0 1-1,0-1 1,0 1 0,0-1 0,0 0-1,0 1 1,0-1 0,1 1-1,-1-1 1,0 0 0,0 1 0,0-1-1,0 0 1,1 1 0,-1-1-1,0 0 1,1 1 0,-1-1 0,0 0-1,0 0 1,1 1 0,-1-1-1,0 0 1,1 0 0,-1 0 0,1 1-1,-1-1 1,0 0 0,1 0-1,-1 0 1,1 0 0,-1 0 0,0 0-1,1 0 1,49 14-31,1-3-1,-1-2 1,2-2 0,-1-3-1,63-1 1,-111-4 18,0 1 0,1 0 1,-1-1-1,0 0 0,0 1 1,1-1-1,-1-1 0,0 1 1,0 0-1,0-1 0,0 1 0,0-1 1,0 0-1,-1 0 0,1 0 1,-1-1-1,1 1 0,1-3 0,14-11-37,20 1-70,0-12 86,0 13 31,-7-15 3,-1 15 27,-22 8 72,0-1 1,0 1 0,-1-1 0,0-1 0,0 1 0,-1-1 0,0 0 0,0 0 0,-1-1 0,0 0 0,4-11 0,-8 19-75,-1 0-1,1 0 1,-1 0 0,0 0 0,1 0-1,-1 0 1,0 0 0,0 0 0,0 0-1,0 0 1,0 0 0,0 0 0,0 0-1,0 0 1,0 0 0,0 0 0,0 0-1,-1 0 1,1 0 0,0 0 0,-1 0-1,1 0 1,-1 0 0,1 0 0,-1 0-1,0 0 1,1 0 0,-1 1 0,0-1-1,1 0 1,-1 1 0,0-1 0,0 0-1,-1 0 1,-30-5-103,24 6 108,8 0-33,0 0 0,-1 0 0,1 0 0,0 0 0,-1 0 0,1 0 0,0 0 0,-1 0-1,1 0 1,0 0 0,-1 0 0,1 0 0,0 0 0,-1 0 0,1 0 0,0-1 0,0 1 0,-1 0 0,1 0 0,0 0 0,-1 0 0,1-1 0,0 1 0,0 0 0,0 0 0,-1-1 0,1 1 0,0 0 0,0 0 0,0-1 0,-1 1 0,1 0 0,0 0 0,0-1 0,0 1 0,0 0 0,0-1 0,0 0 0,0 1 1,-1 0-1,1-1 1,0 1 0,0 0 0,0-1 0,0 1 0,0 0-1,0-1 1,0 1 0,-1 0 0,1-1 0,0 1 0,0 0-1,0-1 1,-1 1 0,1 0 0,0 0 0,-1-1 0,1 1 0,0 0-1,0 0 1,-1 0 0,1-1 0,0 1 0,-1 0 0,1 0-1,0 0 1,-1 0 0,1 0 0,0 0 0,-1 0 0,1 0 0,-1 0-1,1 0 1,-1 0 0,-29-12-61,-53-27-1,52 22 26,0 3 0,0 0-1,-39-10 1,60 22-25,0 1-1,-1 0 1,1 1 0,-16 1 0,0-1-45,24 0 100,0 1-1,0-1 1,1 0-1,-1 0 1,0 1 0,0-1-1,1 0 1,-1 1-1,1 0 1,-1-1 0,0 1-1,1 0 1,-1 0-1,1 0 1,0 0 0,-1 0-1,1 0 1,0 1-1,-1-1 1,1 0 0,0 1-1,-2 2 1,2-3-9,0 1 0,0-1 1,0 1-1,0-1 0,0 1 1,-1-1-1,1 0 0,0 0 1,-1 0-1,1 0 0,-1 0 1,0 0-1,1 0 0,-1 0 0,0-1 1,1 1-1,-1 0 0,0-1 1,0 0-1,1 1 0,-1-1 1,0 0-1,-2 0 0,2 0-6,0 0-1,0 0 1,0 1-1,-1-1 0,1 1 1,0-1-1,0 1 1,0 0-1,0 0 0,0 0 1,1 0-1,-1 0 1,0 0-1,0 0 0,1 1 1,-1-1-1,0 1 1,1-1-1,0 1 0,-1-1 1,1 1-1,-2 3 1,-9 9-157,-15-1-253,-59 55-4145,72-55 2404,9-4 413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42.5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0 154 2444,'0'0'3933,"0"6"-3085,0 16-103,0-16-241,0-1 59,0 94 1005,0-98-1558,0 0 0,1 1 0,-1-1 0,0 0 0,0 1 0,1-1 0,-1 0 0,0 1 0,1-1 0,-1 0 0,1 1 0,0-1 0,-1 0 0,1 0 1,0 0-1,0 0 0,0 0 0,0 0 0,0 0 0,0 0 0,0 0 0,0 0 0,0 0 0,0-1 0,1 1 0,-1 0 0,0-1 0,0 1 0,1-1 0,-1 0 0,0 1 0,3-1 0,-3 1-3,0-1-1,1 0 1,-1 0 0,0 1 0,1-1-1,-1 1 1,0-1 0,0 1-1,0 0 1,1-1 0,-1 1-1,0 0 1,0 0 0,0 0-1,0 0 1,0 0 0,0 0-1,-1 0 1,1 0 0,0 0-1,0 0 1,-1 1 0,1-1-1,-1 0 1,1 0 0,-1 1-1,1-1 1,-1 0 0,0 1-1,0-1 1,0 1 0,0 1-1,0-2 0,0 1-1,0-1 1,1 1 0,-1-1-1,0 0 1,0 1-1,1-1 1,-1 1-1,1-1 1,-1 0-1,1 1 1,-1-1 0,1 0-1,0 1 1,0-1-1,0 0 1,-1 0-1,1 0 1,0 0-1,0 0 1,1 0 0,-1 0-1,0 0 1,2 1-1,-2-2 1,0 1 0,1 0-1,-1 0 1,0 0-1,0 0 1,0 0 0,0 0-1,0 0 1,0 0 0,-1 0-1,1 0 1,0 0 0,0 0-1,-1 1 1,1-1 0,-1 0-1,1 1 1,-1-1 0,0 0-1,1 1 1,-1-1-1,0 0 1,0 1 0,0 1-1,0-2 9,0 0 0,0 1 0,0-1-1,0 0 1,0 0 0,1 0-1,-1 0 1,0 0 0,1 0 0,-1 0-1,1 0 1,-1 0 0,1 0-1,-1 0 1,1 0 0,0 0 0,-1 0-1,1 0 1,0 0 0,0 0-1,0-1 1,0 1 0,1 0 0,-2 0 1,1-1 0,0 1 1,0 0-1,0-1 0,0 1 1,-1 0-1,1 0 0,0-1 0,-1 1 1,1 0-1,-1 0 0,1 0 1,-1 0-1,1 0 0,-1 0 1,0 0-1,1 0 0,-1 0 1,0 0-1,0 0 0,0 0 0,0 0 1,0 1-1,0-1 0,0 0 1,1 0-1,-1 0 1,0 0-1,0 0 0,0 0 1,1 0-1,-1 0 0,0 0 1,1 0-1,-1 0 1,1 0-1,-1 0 0,1 0 1,0-1-1,-1 1 0,1 0 1,1 1-1,-1-2-6,-1 1 0,1 0 0,0-1 0,-1 1 0,1 0-1,-1 0 1,1 0 0,-1-1 0,1 1 0,-1 0 0,1 0 0,-1 0 0,0 0-1,1 0 1,-1 0 0,0 0 0,0 0 0,0 1 0,1 2 36,0 1-1,0-1 1,1 0 0,-1 0-1,1 0 1,0 0 0,4 6-1,4 11-14,-6-89-337,-4-31-64,1 98 369,-1 0 0,-1 0 0,1 0 0,0 0 0,0 0 0,0 0 0,0 0 0,-1 0 0,1 0 0,0 0 0,-1 0 0,1 0 0,-1 0 0,1 0 0,-1 0 0,1 0 0,-1 1 0,0-1 0,0 0 0,1 0 0,-1 1 0,0-1 1,0 0-1,0 1 0,1-1 0,-1 1 0,0-1 0,0 1 0,0 0 0,-1-1 0,1 1 3,0-1 0,0 1 1,0 0-1,0-1 1,0 1-1,0-1 0,0 1 1,1-1-1,-1 0 0,0 1 1,0-1-1,1 0 1,-1 1-1,0-1 0,1 0 1,-1 0-1,1 0 1,-1 0-1,1 1 0,-1-1 1,1 0-1,-1 0 0,1 0 1,0 0-1,0 0 1,-1 0-1,1 0 0,0 0 1,0-2-1,0-127-178,0 130 177,0 0-1,0-1 0,1 1 0,-1 0 1,0-1-1,0 1 0,0 0 1,0-1-1,0 1 0,1 0 0,-1 0 1,0-1-1,0 1 0,0 0 0,1-1 1,-1 1-1,0 0 0,0 0 0,1-1 1,-1 1-1,0 0 0,1 0 0,-1 0 1,0 0-1,1-1 0,-1 1 0,0 0 1,1 0-1,-1 0 0,0 0 0,1 0 1,-1 0-1,0 0 0,1 0 1,0 0-1,210-80 21,-34 11 146,-135 55-78,1 2 0,1 2 0,0 2 0,1 1 0,-1 3 0,57 1 0,-99 3-84,0 0-1,-1 0 1,1 0 0,0 1-1,0-1 1,0 1 0,0 0-1,-1-1 1,1 1 0,0 0-1,0 0 1,-1 0 0,1 0-1,-1 1 1,1-1 0,-1 0-1,0 0 1,1 1 0,-1-1-1,0 1 1,0-1 0,0 1 0,0 0-1,0 0 1,1 2 0,7 9 41,40 25 235,2-1 130,-43-30-269,-3-4-77,0 1 1,0 0-1,0 0 1,-1 0-1,0 0 0,0 1 1,5 6-1,33 32 451,-37-39-408,0 0-1,0 1 1,0-1-1,0 1 0,-1 0 1,0 1-1,0-1 0,0 1 1,-1 0-1,0 0 0,3 6 1,-3 12 796,1-9-1408,5-11-2797,8-3-3401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49.8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1000 0 3484,'-35'0'10813,"29"0"-10761,-525 0 415,528 0-462,0 1 0,-1 0 0,1-1-1,0 1 1,0 0 0,0 0 0,0 1 0,0-1 0,0 1-1,0-1 1,0 1 0,-3 2 0,-18 11-33,-40 16 52,-80 54 0,120-70-23,-47 31-2,65-41-2,0 0 0,0 0 0,0 0-1,1 1 1,0 0 0,0 0 0,0 0 0,-3 8 0,6-9 14,1 0 0,0 0 0,0 0 0,1 0 0,-1 0 1,1 0-1,0 0 0,1 9 0,0 4-10,-1-18 0,0 1-1,0 0 1,0-1-1,0 1 1,0-1-1,1 1 1,-1 0-1,0-1 1,0 1-1,0-1 1,0 1-1,1-1 1,-1 1 0,0-1-1,1 1 1,-1-1-1,0 1 1,1-1-1,-1 1 1,1-1-1,-1 1 1,1-1-1,-1 0 1,0 1-1,1-1 1,0 0-1,-1 1 1,1-1 0,0 0-1,38 16 8,-38-16-7,0 0-1,-1 1 1,1-1 0,-1 0-1,1 1 1,0-1 0,-1 0-1,1 1 1,-1-1 0,0 1 0,1-1-1,-1 1 1,1-1 0,-1 1-1,0-1 1,1 1 0,-1 0-1,0-1 1,1 1 0,-1-1-1,0 1 1,0 0 0,0-1-1,0 1 1,0 0 0,0-1-1,0 1 1,0 1 0,0-2 0,0 1 0,0 0 0,0 0 1,0-1-1,0 1 0,1 0 0,-1-1 0,0 1 1,0 0-1,0-1 0,1 1 0,-1-1 0,0 1 1,0 0-1,1-1 0,-1 1 0,1-1 0,-1 1 1,1-1-1,-1 1 0,1-1 0,-1 1 0,1-1 1,-1 1-1,1-1 0,-1 0 0,2 1 0,72 39 42,-58-30-34,2-1 1,-1-1-1,1-1 0,0 0 0,1-1 0,-1-1 1,1 0-1,0-2 0,21 1 0,187 1 76,-142-6-85,-66 2-1,-13-1 1,0 1-1,0-1 0,0 0 0,0-1 0,0 1 1,1-1-1,-1-1 0,10-2 0,5-8 3,-17 9-1,-1 1-1,1 0 1,0 0-1,0 0 1,0 0-1,0 0 0,0 1 1,0 0-1,0 0 1,0 0-1,0 1 1,7-1-1,13 2 6,-18 0 0,1-1-1,-1 1 1,1-1 0,0 0-1,-1-1 1,1 0 0,0 0-1,11-4 1,-4-3 25,-12 6-13,0 1 0,0-1 1,1 1-1,-1 0 0,0 0 1,1 0-1,-1 0 0,1 0 1,-1 0-1,1 1 0,-1-1 1,1 1-1,0 0 0,-1 0 1,4 0-1,1 0 221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0.5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0 5176,'0'8'3592,"0"12"-3527,0-14 198,0 1 134,0 227 1918,0-230-2286,0 0 0,-1 0 0,0 0 0,0 0 0,0 0 0,0 0 0,0 0 0,-1-1 0,0 1 0,1-1-1,-6 7 1,5-6 4,0-1-1,0 1 0,0 0 0,0 0 0,0-1 0,1 1 1,0 0-1,-1 0 0,2 0 0,-1 1 0,0-1 1,1 4-1,1 36 187,1-29-141,-2 1 0,0 0-1,0 0 1,-2-1 0,-3 18 0,0-16 90,1 0 0,0 1 0,2-1 0,-2 35 0,4 194 937,0-242-1092,0 0 0,1-1-1,-1 1 1,1-1-1,0 1 1,0 0-1,0-1 1,0 0-1,1 1 1,-1-1 0,1 0-1,0 0 1,0 1-1,0-1 1,5 4-1,-5-4-11,1-1-1,-1 1 0,0 0 0,0 0 0,0 1 1,-1-1-1,1 0 0,-1 1 0,1-1 0,-1 1 0,0-1 1,0 1-1,-1-1 0,1 1 0,-1 6 0,0 288 497,8-298-969,21 0-245,-22 0-303,-7-31-9137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1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703 0 6577,'-129'0'2629,"-57"0"-1067,184 0-1556,0 0-1,1 0 0,-1 0 1,0 1-1,0-1 0,0 1 1,0-1-1,1 1 1,-1-1-1,0 1 0,0 0 1,1 0-1,-1 0 0,1 0 1,-1 0-1,1 0 0,-1 0 1,1 0-1,0 1 0,-1-1 1,0 3-1,1-3-2,-1 1-1,1-1 0,0 0 1,0 1-1,-1-1 1,1 0-1,-1 0 0,1 0 1,-1 0-1,0 0 1,1 0-1,-1 0 0,0-1 1,0 1-1,0 0 1,1-1-1,-1 0 0,0 1 1,0-1-1,0 0 1,-2 0-1,-3 0 10,1 0 1,-1 1-1,1 0 0,0 0 1,-1 0-1,1 1 0,0 0 1,0 0-1,-10 6 0,-26-2-25,21 1 153,2 1-1,-1 0 1,1 2 0,-33 21-1,46-26-125,1-1 0,0 1-1,0 0 1,0 1-1,0-1 1,1 1 0,0 0-1,0 0 1,1 0 0,-1 0-1,2 1 1,-1-1-1,0 1 1,1 0 0,1 0-1,-1 0 1,1 0 0,0 0-1,0 7 1,1 111-8,0-123-8,0-1 1,0 1 0,0 0-1,0-1 1,1 1 0,-1-1-1,0 1 1,1-1 0,0 1-1,-1-1 1,1 1-1,0-1 1,-1 1 0,1-1-1,0 0 1,0 0 0,0 1-1,0-1 1,1 0 0,-1 0-1,0 0 1,0 0 0,1 0-1,-1 0 1,0-1-1,1 1 1,-1 0 0,1-1-1,-1 1 1,1-1 0,-1 1-1,1-1 1,2 1 0,-3-1 1,0 0 1,1 0-1,-1 0 1,1 1-1,-1-1 1,1 1-1,-1-1 1,0 1-1,1 0 1,-1-1-1,0 1 1,0 0-1,1 0 1,-1 0-1,0 0 1,0 0-1,0 0 1,0 0-1,0 0 1,0 0-1,-1 1 1,1-1-1,0 0 1,-1 1-1,1-1 1,-1 0-1,1 1 1,-1-1 0,1 1-1,-1-1 1,0 1-1,0-1 1,0 2-1,1-1 2,-1 0 1,0-1-1,1 1 0,-1 0 1,1-1-1,0 1 0,-1 0 1,1-1-1,0 1 0,0-1 0,0 1 1,0-1-1,0 1 0,0-1 1,1 0-1,-1 1 0,0-1 1,1 0-1,-1 0 0,1 0 0,-1 0 1,1 0-1,0-1 0,-1 1 1,1 0-1,0-1 0,2 1 1,7 4-3,6 6 0,1-2-1,-1 0 0,1-1 1,1 0-1,0-2 0,0 0 1,0-1-1,35 4 1,8-4-105,90-4 0,-73-2-14,-75 1 115,0-1 1,0 1-1,0 0 0,0-1 0,0 0 0,0 0 0,0 0 0,-1-1 0,1 1 0,0-1 0,0 0 0,-1 0 0,7-5 0,-7 5 1,0 0 1,0 0-1,0 0 0,1 0 0,-1 0 0,0 1 0,1 0 0,0-1 0,-1 1 0,1 1 0,0-1 0,-1 0 0,8 1 0,-9 0 3,0 0-1,1 0 1,-1-1 0,0 1-1,0 0 1,0-1-1,0 0 1,0 1-1,0-1 1,0 0-1,0 0 1,0 0-1,0 0 1,0 0-1,-1-1 1,1 1 0,0 0-1,-1-1 1,1 0-1,-1 1 1,0-1-1,2-2 1,7-8-13,18-11 6,-23 20 2,-1-1-1,1 0 0,0 0 1,-1-1-1,0 1 1,0-1-1,0 0 1,-1 0-1,4-6 0,1-6-4,-1 5-5,0 0-1,-1-1 1,0 0-1,-1-1 0,-1 1 1,0-1-1,-1 0 1,-1 1-1,2-27 0,-4-25 150,0 64-132,0 0 1,0 0-1,0 1 0,-1-1 0,1 0 0,0 0 0,-1 0 0,1 0 0,-1 0 0,1 1 0,-1-1 0,1 0 1,-1 0-1,1 1 0,-1-1 0,0 0 0,1 1 0,-1-1 0,0 1 0,0-1 0,0 1 0,1-1 0,-1 1 0,0-1 1,0 1-1,0 0 0,0 0 0,0-1 0,0 1 0,1 0 0,-1 0 0,0 0 0,0 0 0,0 0 0,-1 0 0,1 0 1,0 0 0,0 0 0,0 0-1,0 0 1,0 0 0,0 0-1,1 0 1,-1 0 0,0 0-1,0-1 1,0 1 0,0 0-1,1-1 1,-1 1 0,0 0-1,0-1 1,0 1 0,1-1-1,-1 1 1,0-1 0,1 0-1,-1 1 1,1-1 0,-1 0-1,1 1 1,-1-1 0,1 0-1,-1 0 1,1 1 0,-1-1-1,1 0 1,0 0 0,0 0-1,-1-1 1,1 1 0,0 0-1,0 1 1,0-1 0,0 0 0,-1 0-1,1 1 1,0-1 0,-1 0-1,1 1 1,0-1 0,-1 0-1,1 1 1,-1-1 0,1 0-1,0 1 1,-1-1 0,0 1 0,1-1-1,-1 1 1,1-1 0,-1 1-1,0 0 1,1-1 0,-1 1-1,0 0 1,1-1 0,-1 1-1,0 0 1,0 0 0,1-1 0,-1 1-1,0 0 1,0 0 0,1 0-1,-3 0 1,3 0-9,-1 0 1,1 1-1,-1-1 1,0-1-1,1 1 1,-1 0-1,0 0 1,1 0-1,-1 0 1,1 0-1,-1 0 1,0-1-1,1 1 1,-1 0-1,1-1 0,-1 1 1,1 0-1,-1-1 1,1 1-1,-1 0 1,1-1-1,-1 1 1,1-1-1,0 1 1,-1-1-1,1 1 1,-1-1-1,1 1 1,0-1-1,0 0 1,-1 1-1,1-1 0,0 1 1,0-2-1,-2 1 0,1-1 0,-1 1 0,1 0 0,-1 0 0,0 0 0,1 0 0,-1 0 0,0 0 0,0 1-1,0-1 1,1 1 0,-1-1 0,0 1 0,0-1 0,0 1 0,0 0 0,0 0 0,-2 0 0,3 0-1,-36-8-130,0 2 1,-66-4-1,-15 9-4312,97 1 2752,20 0 1594,-1 0 0,1 0 0,0 0 0,0 0 0,0 0 0,0 0 0,0 0-1,0 0 1,0 1 0,0-1 0,0 0 0,0 1 0,0-1 0,0 1-1,0-1 1,0 1 0,1 0 0,-2 0 0,-15 29-2010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2.3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0 5420,'-9'0'203,"-25"0"203,25 0 1158,9 5-1368,0 164 3123,0-168-3310,0 0-1,0 1 0,0-1 1,0 1-1,0-1 1,0 1-1,-1-1 0,1 1 1,-1-1-1,1 0 0,-1 1 1,0-1-1,1 0 0,-1 0 1,0 1-1,0-1 1,0 0-1,0 0 0,0 0 1,0 0-1,0 0 0,0 0 1,0 0-1,-3 1 0,3-1-1,0-1 0,-1 1 0,1 0 1,0 0-1,0 0 0,0 0 0,0 0 0,0 0 0,0 0 0,0 1 0,0-1 0,0 0 0,1 1 0,-1-1 0,0 0 0,1 1 0,-1-1 0,1 0 0,0 1 0,-1-1 0,1 1 0,0-1 0,0 1 0,0 2 0,0 157 126,0-160-133,1 1 0,-1-1 0,1 1 0,-1-1 0,1 0 0,-1 1 0,1-1 0,0 0 0,0 1-1,0-1 1,0 0 0,0 0 0,0 0 0,0 0 0,0 0 0,0 0 0,0 0 0,0 0 0,1 0-1,-1-1 1,0 1 0,1 0 0,-1-1 0,1 1 0,-1-1 0,0 0 0,1 1 0,-1-1 0,3 0-1,3 3 2,-6-3-2,-1 0 1,1 0 0,-1 1 0,1-1-1,-1 0 1,1 1 0,-1-1-1,0 0 1,1 1 0,-1-1 0,0 1-1,1-1 1,-1 0 0,0 1-1,1-1 1,-1 1 0,0-1 0,0 1-1,1-1 1,-1 1 0,0 0-1,0-1 1,0 1 0,0-1 0,0 1-1,0-1 1,0 1 0,0-1-1,0 1 1,0 0 0,0 0-1,0-1 1,-1 1 0,1-1-1,0 1 1,0-1-1,0 0 1,0 1-1,0-1 1,0 1-1,0-1 1,0 0 0,0 1-1,0-1 1,0 1-1,1-1 1,-1 0-1,0 1 1,0-1-1,0 0 1,0 1-1,1-1 1,-1 0 0,0 1-1,0-1 1,1 0-1,-1 1 1,0-1-1,0 0 1,1 0-1,-1 1 1,0-1-1,1 0 1,-1 0 0,0 1-1,1-1 1,-1 0-1,1 0 1,-1 0-1,0 0 1,1 0-1,6 3-3,29 3-3,-9-3 10,1-2 0,40-2-1,-25-1-67,-40 2 68,0 0 1,0-1-1,0 1 1,0-1-1,0 1 1,-1-1-1,1 0 1,0 0-1,0 0 1,0-1-1,-1 1 1,1-1-1,-1 1 1,1-1-1,2-2 1,-3 2-3,0 0 0,1 0 1,0 0-1,-1 1 0,1-1 0,0 1 1,-1-1-1,1 1 0,0 0 1,0 0-1,0 1 0,0-1 1,0 1-1,1-1 0,2 1 0,-2 0-2,-1 0 0,0-1 0,1 1 0,-1-1 0,0 0 0,0 0 0,0 0 0,1 0 0,-1-1-1,0 1 1,-1-1 0,1 0 0,0 0 0,0 0 0,3-3 0,11-8-1,83-33 34,-33-3-34,-58 45-30,69-44 189,-74 45-141,1-1 1,-1 1-1,0-1 1,0 0-1,0 0 1,-1 0-1,0 0 0,1-1 1,-1 1-1,-1-1 1,1 0-1,-1 0 1,0 0-1,2-5 0,30-91 876,-33 101-634,2-5-122,-43 1 1673,40 33-1775,0 92-24,0-120-10,0 0-1,0 0 1,0 1-1,0-1 1,0 0-1,1 0 1,-1 0-1,0 1 1,1-1-1,-1 0 1,1 0-1,-1 0 1,1 0-1,-1 0 1,1 0-1,0 0 1,0 0-1,-1 0 1,1 0-1,0 0 0,0 0 1,0-1-1,0 1 1,0 0-1,0-1 1,0 1-1,0-1 1,1 1-1,-1-1 1,0 1-1,2-1 1,-2 1 0,0-1 1,0 0 0,0 1-1,0-1 1,1 0-1,-1 1 1,0 0 0,0-1-1,0 1 1,0-1-1,-1 1 1,1 0 0,0 0-1,0 0 1,0 0-1,0-1 1,-1 1 0,1 0-1,-1 0 1,1 0-1,0 0 1,-1 0 0,0 1-1,1-1 1,-1 0-1,0 0 1,1 0 0,-1 0-1,0 0 1,0 1-1,0 0 1,0 0-1,0 0 1,0 0-1,0 0 0,0-1 0,0 1 1,0 0-1,1 0 0,-1 0 1,0-1-1,1 1 0,0 0 0,-1 0 1,1-1-1,0 1 0,0-1 1,0 1-1,0-1 0,0 1 0,0-1 1,0 1-1,1-1 0,-1 0 0,0 0 1,1 0-1,-1 0 0,1 0 1,3 2-1,5 4-8,-9-7 7,-1 0 1,1 1-1,-1-1 0,1 1 0,-1-1 1,1 1-1,-1-1 0,1 1 1,-1-1-1,0 1 0,1-1 0,-1 1 1,0 0-1,0-1 0,0 1 1,1-1-1,-1 1 0,0 0 0,0-1 1,0 1-1,0 0 0,0-1 0,0 2 1,0-2-2,0 1 0,0 0-1,0-1 1,0 1 0,0-1 0,0 1 0,0 0 0,0-1 0,1 1-1,-1-1 1,0 1 0,0-1 0,0 1 0,1-1 0,-1 1 0,0-1 0,1 1-1,-1-1 1,0 1 0,1-1 0,-1 1 0,1-1 0,-1 0 0,1 1 0,0-1-1,6 5-288,1-1 0,0 0 0,0 0 0,0-1-1,1 0 1,-1-1 0,1 0 0,12 2 0,84 0-5899,-104-4 6034,1 0 0,0 0 0,-1 0 0,1 0 0,-1 0 0,1 0 0,-1-1 0,1 1 0,-1-1 0,1 1 0,-1-1 0,1 0 0,-1 1 0,2-2 0,24-30-2353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3.6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710 500 4948,'0'-1'191,"0"-1"0,0 1-1,0-1 1,0 1 0,0-1-1,-1 1 1,1-1 0,0 1-1,-1-1 1,1 1 0,-1 0-1,0-1 1,1 1 0,-1 0-1,-2-3 1,2 3-168,0 0 0,0 1 0,-1-1 0,1 0-1,0 1 1,-1-1 0,1 1 0,-1-1 0,1 1 0,-1 0 0,1 0 0,-1 0 0,1-1 0,-1 1 0,1 1-1,-1-1 1,-1 0 0,-5 1 75,0-1 340,1 0-220,-209 0 2405,214 0-2609,0 0 0,0 0 0,0 0 1,1 0-1,-1 1 0,0-1 0,0 1 0,1-1 1,-1 1-1,0 0 0,1 0 0,-1-1 0,1 1 1,-1 0-1,1 1 0,-1-1 0,1 0 0,-3 3 1,3-3-4,0 1 0,-1-1 1,1 0-1,0 0 0,-1 0 1,1 0-1,-1 0 0,0 0 0,1 0 1,-1 0-1,0 0 0,1-1 1,-1 1-1,0-1 0,0 1 1,0-1-1,1 0 0,-1 0 0,-2 0 1,-4 1 34,0 1 0,1-1 1,-1 1-1,0 1 1,1-1-1,0 1 0,-8 4 1,-16 6 107,5-2-104,0 1 0,-43 29 1,13-8-2,51-30-41,-6 3-21,-1 0-1,2 1 0,-15 12 0,22-17 12,1 0-1,-1 1 1,1-1-1,0 1 0,0 0 1,0 0-1,0-1 1,1 1-1,-1 0 1,1 1-1,-1-1 0,1 0 1,0 0-1,0 0 1,1 1-1,-1-1 0,1 7 1,0 75-265,0-84 263,0-1 0,0 1 0,0 0 0,0-1 0,0 1 1,0-1-1,0 1 0,0-1 0,0 1 0,0-1 0,1 1 0,-1-1 0,0 1 0,0-1 0,1 1 0,-1-1 0,0 1 0,1-1 0,-1 1 0,1-1 0,-1 0 1,0 1-1,1-1 0,-1 0 0,1 1 0,-1-1 0,1 0 0,-1 0 0,1 1 0,-1-1 0,2 0 0,38 15-163,-40-15 163,1 0-1,-1 0 0,1 0 0,-1 1 0,1-1 0,-1 0 0,1 0 1,-1 1-1,1-1 0,-1 0 0,1 1 0,-1-1 0,0 0 0,1 1 0,-1-1 1,0 1-1,1-1 0,-1 1 0,0-1 0,1 1 0,-1-1 0,0 1 1,0-1-1,0 1 0,0-1 0,1 1 0,-1 0 0,0-1 0,0 1 0,0 0 1,0 0 1,0-1-1,0 1 1,0-1 0,0 0 0,0 1 0,0-1 0,0 1 0,0-1 0,0 1 0,0-1 0,1 1 0,-1-1 0,0 0 0,0 1 0,0-1-1,1 1 1,-1-1 0,0 0 0,1 1 0,-1-1 0,0 0 0,1 1 0,-1-1 0,0 0 0,1 0 0,-1 1 0,1-1 0,-1 0-1,1 0 1,-1 0 0,0 0 0,1 1 0,0-1 0,23 6-50,0 0-1,1-2 1,0-1-1,48 1 1,61-4 59,-131 0-5,-1 0 0,1-1 0,-1 1 0,1 0 0,0-1 0,-1 0 0,1 1 0,-1-1 0,1 0 0,-1 0-1,0-1 1,0 1 0,1 0 0,-1-1 0,0 1 0,0-1 0,2-2 0,-2 2-1,0 1 0,0-1 0,-1 0 0,2 1 0,-1 0 0,0-1 0,0 1 0,0 0 0,0 0 0,1 0 0,-1 1 0,0-1 0,1 0 0,-1 1 0,1-1 0,-1 1 0,3 0 0,0 1 1,0-1-1,0 0 1,0 0-1,0-1 1,0 1-1,0-1 1,0 0-1,0 0 0,0-1 1,-1 0-1,1 0 1,-1 0-1,1 0 1,6-5-1,9 4 32,-3 0-64,-4-8-108,0-1 0,0 0 0,-1-1 1,-1 0-1,0-1 0,-1 0 0,0-1 0,-1 0 0,9-22 0,-5 6 268,-1-1 0,-1 0 0,12-67 0,-20 70 229,-1 0 0,-4-52 0,0 21-373,2 59 15,0-1-1,0 0 0,0 0 0,-1 0 0,1 0 1,0 0-1,-1 1 0,1-1 0,-1 0 0,0 1 1,0-1-1,0 0 0,0 1 0,0-1 1,0 1-1,0-1 0,0 1 0,0-1 0,-1 1 1,1 0-1,-2-1 0,1 1-1,1-1 1,0 1-1,-1 0 1,1 0-1,0-1 0,0 1 1,-1-1-1,1 1 1,0-1-1,1 0 0,-1 1 1,0-1-1,0 0 1,1 1-1,-1-1 0,1 0 1,-1 0-1,1 0 1,0 0-1,0 1 0,0-3 1,1-21 15,0 18-3,-1 0 0,1-1 0,-2 1 0,1 0 0,-1 0 0,0-1 0,-3-9 0,-2 5 4,5 9 10,-1 1 0,1 0 0,0-1 0,0 1 0,0 0 0,0-1 0,1 1 0,-1-1 0,1 0 0,-1-4-1,1 2 109,0 0 0,-1-1 0,1 1 0,-1 0-1,-1 0 1,1 0 0,-1 0 0,0 0 0,0 0-1,0 0 1,-6-8 0,8 13-130,0-1 0,-1 1-1,1 0 1,0 0 0,-1 0 0,1 0 0,-1 0 0,1 0-1,0 0 1,-1 0 0,1 0 0,0 0 0,-1 0 0,1 0-1,-1 0 1,1 0 0,0 0 0,-1 0 0,1 0-1,0 0 1,-1 0 0,1 1 0,-1-1 0,1 0 0,0 0-1,-1 0 1,1 1 0,0-1 0,0 0 0,-1 0 0,1 1-1,0-1 1,0 0 0,-1 1 0,1-1 0,0 0 0,0 1-1,0-1 1,0 1 0,-1-1 0,1 0 0,0 1 0,0-1-1,0 0 1,0 1 0,0-1 0,0 1 0,0-1-1,0 0 1,0 1 0,0-1 0,0 1 0,1 0 0,-2 33-100,2-22 129,-1 133 514,0-139-526,1 1 0,0-1 0,0 1 0,0-1 0,1 0 0,0 0 0,0 1 0,1-1 0,4 8 0,-4-8 12,0 0-1,0 0 1,-1 1 0,1-1-1,-1 0 1,-1 1-1,0 0 1,1-1 0,-1 11-1,0 14 35,1-1 0,2 1 0,8 33 0,19 134 137,-23-136 184,18 110-15,-20-162 676,-2-8-4268,-3-28-10629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4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651 1 7097,'-44'0'2974,"-350"0"-1736,392 0-1236,-1 0 1,1 0-1,-1 1 1,1-1-1,-1 1 1,1 0-1,-1 0 1,1 0-1,0 0 0,-1 0 1,1 0-1,0 0 1,-3 3-1,3-2 1,0-1-1,0 1 1,0-1 0,0 0-1,0 0 1,-1 0-1,1 0 1,0 0 0,0 0-1,-1-1 1,1 1-1,0-1 1,-4 1 0,2-2 2,1 1 0,-1 0 0,1 0 1,-1 1-1,1-1 0,0 1 0,-1-1 1,1 1-1,0 0 0,-1 0 0,1 1 1,0-1-1,0 1 0,-5 3 0,-13 2-31,1 1 41,15-4-7,2-2-25,0 1 0,-1 0 1,1-1-1,0 1 1,1 0-1,-1 1 0,0-1 1,1 0-1,0 1 0,0-1 1,0 1-1,0 0 1,0 0-1,1 0 0,0-1 1,0 2-1,0-1 0,0 0 1,1 0-1,-1 0 1,1 0-1,0 6 0,8-6-17,21-1 34,-29-3 0,0 0 0,1 0 1,-1 0-1,0 0 0,0 0 1,1 0-1,-1 0 0,0 0 1,0 0-1,0 0 0,1 0 1,-1 0-1,0 0 0,0 0 1,0 0-1,1 0 0,-1 0 1,0 0-1,0 0 0,1 0 1,-1 0-1,0 1 0,0-1 1,0 0-1,0 0 0,1 0 1,-1 0-1,0 0 0,0 1 1,0-1-1,0 0 0,1 0 1,-1 0-1,0 0 0,0 1 1,0-1-1,0 0 0,0 0 1,0 0-1,0 1 0,0-1 1,0 0-1,0 0 0,0 1 1,0-1-1,0 0 0,6 6-11,75 8 37,151 6-1,101-18 216,-181-3 490,-151 1-727,0 0 0,-1 0 0,1 0-1,0 0 1,-1 0 0,1 0 0,0 0 0,-1 1 0,1-1-1,-1 0 1,1 0 0,0 1 0,-1-1 0,1 0 0,-1 1-1,1-1 1,-1 1 0,1-1 0,-1 1 0,1-1-1,-1 1 1,0-1 0,1 1 0,-1-1 0,0 1 0,1 0-1,-1-1 1,0 1 0,0-1 0,0 1 0,1 1 0,-1-1 0,0-1 0,0 1 0,0-1 1,0 1-1,1-1 0,-1 1 0,0-1 1,0 1-1,1-1 0,-1 1 0,0-1 1,1 1-1,-1-1 0,0 1 0,1-1 1,-1 1-1,1-1 0,-1 0 0,1 1 1,-1-1-1,1 0 0,-1 1 0,1-1 1,-1 0-1,1 0 0,-1 0 1,1 1-1,-1-1 0,1 0 0,0 0 1,0 0-1,3 4 70,0 0 1,0 1-1,-1-1 1,1 1-1,-1 0 1,0 0-1,0 0 1,3 11 0,-2-5 76,-1 0 1,-1 1 0,0-1 0,-1 1-1,0 18 1,-10-28-91,-27 3 46,36-6-101,-1 1 0,1 0 0,0 0 1,-1 0-1,1 0 0,0 0 1,-1 0-1,1 0 0,0 0 1,-1 0-1,1 0 0,0 0 0,-1 0 1,1 1-1,0-1 0,-1 0 1,1 0-1,0 0 0,0 0 0,-1 0 1,1 1-1,0-1 0,-1 0 1,1 0-1,0 0 0,0 1 0,0-1 1,-1 0-1,1 0 0,0 1 1,0-1-1,0 0 0,0 1 0,-1-1 1,1 0-1,0 1 0,0-1 1,0 1-1,-6 5 117,-26 5 160,-54 21 6,-2-4-1,-128 23 0,177-47-407,-1-2-1,-47-4 0,13 0-151,71 2 232,0 0 0,0 0 0,0-1 0,0 1 0,0-1 0,0 0 0,1 0-1,-1 0 1,0 0 0,0 0 0,1-1 0,-1 1 0,0-1 0,-3-3 0,4 3-47,0 0 0,-1 0 0,1 1 0,-1-1 0,0 1 0,1 0 0,-1-1 0,0 1 0,0 0 0,0 1 0,0-1 0,1 0 0,-1 1 0,-5 0 0,-55 0-5776,50 0 1269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5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1045 0 9689,'0'0'2636,"-8"0"-2645,-24 0 105,24 0 72,1 0-9,-294 0 1516,294 0-1650,1 1 0,-1 0 0,0 0 0,1 1 0,-1 0 0,1 0 0,-1 0 0,-8 5 0,9-4-17,0 0 1,-1 0-1,1-1 0,-1 0 1,1 0-1,-1-1 0,1 0 1,-12 1-1,-13-1 8,0 2 0,1 1-1,-46 13 1,16-4-16,17-4 42,1 2-1,1 1 1,0 3 0,1 1 0,-61 33 0,100-48-68,0-1 0,0 1-1,0-1 1,0 1 0,0-1-1,1 1 1,-1 0 0,0-1 0,0 1-1,0 0 1,1 0 0,-1 0 0,0 0-1,1 0 1,-1 0 0,1 0-1,-1 0 1,1 0 0,-1 2 0,1-3-15,0 1 0,0 0 0,0-1 0,1 1 0,-1-1 0,0 1 0,1-1 0,-1 1 0,0-1 0,1 1 0,-1-1 0,1 1 0,-1-1 1,1 1-1,-1-1 0,1 0 0,-1 1 0,1-1 0,-1 0 0,1 1 0,-1-1 0,1 0 0,1 1 0,33 6-686,-34-7 876,-1 0-149,0 0 1,1 0 0,-1-1-1,0 1 1,1 0-1,-1 0 1,0 0 0,1 0-1,-1 0 1,0 0-1,1 0 1,-1 0 0,0 0-1,1 1 1,-1-1-1,0 0 1,1 0 0,-1 0-1,0 0 1,1 0 0,-1 0-1,0 1 1,0-1-1,1 0 1,-1 0 0,0 1-1,0-1 1,1 0-1,-1 0 1,0 1 0,0-1-1,0 0 1,1 0-1,-1 1 1,0-1 0,0 0-1,0 1 1,7 5-3,82 15-7,0-3 0,164 10 0,156 14-47,-368-35 59,0-2-8,-1 2 1,0 2-1,0 1 0,-1 2 1,47 22-1,-85-33 34,1 0 0,0 0 1,-1 0-1,1 1 0,0-1 0,-1 0 0,0 1 0,1-1 1,-1 1-1,0 0 0,0-1 0,0 1 0,0 0 0,0 0 1,0 0-1,0 0 0,-1 0 0,1-1 0,-1 1 0,1 0 0,-1 1 1,0-1-1,0 0 0,0 0 0,0 0 0,0 0 0,0 0 1,-1 2-1,1 0 41,0-4-65,0 1 1,0-1 0,0 0 0,0 1 0,0-1-1,0 0 1,0 1 0,0-1 0,-1 0 0,1 1 0,0-1-1,0 0 1,0 1 0,0-1 0,-1 0 0,1 1-1,0-1 1,0 0 0,-1 0 0,1 1 0,0-1-1,-1 0 1,1 0 0,0 0 0,-1 1 0,1-1-1,0 0 1,-1 0 0,1 0 0,0 0 0,-1 0 0,1 0-1,0 0 1,-1 0 0,-3 1 50,-19 4 31,22-5-76,0 0 1,0 0-1,1 0 0,-1 0 0,0 1 0,0-1 0,1 0 1,-1 1-1,0-1 0,1 1 0,-1-1 0,0 1 1,1-1-1,-1 1 0,1-1 0,-1 1 0,0-1 1,1 1-1,0 0 0,-1-1 0,1 1 0,-1 0 0,1-1 1,0 1-1,-1 1 0,1-1-5,0-1 0,0 1 0,0-1 0,0 0-1,0 1 1,0-1 0,0 1 0,-1-1 0,1 0 0,0 1 0,0-1 0,0 1 0,-1-1-1,1 0 1,0 1 0,0-1 0,-1 0 0,1 1 0,0-1 0,0 0 0,-1 0 0,1 1-1,0-1 1,-1 0 0,1 0 0,-1 1 0,1-1 0,0 0 0,-1 0 0,1 0 0,-1 0-1,1 0 1,0 0 0,-1 0 0,0 0 0,-57 16 414,0-4 0,-1-2 0,-98 5 0,-67-9-273,-190 16-1139,387-20-334,15-2-8171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6.6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99 1 3676,'-8'0'213,"-25"0"35,33 0-233,-1 0 0,1 0 0,0 0 0,-1 0 0,1 1 0,-1-1 0,1 0-1,-1 0 1,1 1 0,0-1 0,-1 0 0,1 1 0,-1-1 0,1 0 0,0 1 0,-1-1 0,1 1 0,0-1 0,0 0 0,-1 1-1,1-1 1,0 1 0,0-1 0,0 1 0,0-1 0,-1 1 0,1-1 0,0 1 0,0-1 0,0 1 0,0-1 0,0 1 0,0 0-1,1 10 110,-1-7 444,-5-4-313,-19 0 160,24 1-357,-1 0-1,0-1 1,1 1 0,-1 0-1,1-1 1,-1 1 0,1 0 0,-1 0-1,1-1 1,0 1 0,-1 0-1,1 0 1,0 0 0,0 0 0,-1 0-1,1-1 1,0 1 0,0 0-1,0 0 1,0 0 0,0 0 0,1 1-1,-1 25 901,0-25-832,-15 69 1841,15 415 1774,1-478-3737,-1-1 1,1 0-1,1 1 0,-1-1 0,1 0 0,0 0 1,1 0-1,0 0 0,6 11 0,-5-11 9,-1-1 0,0 1 0,0 0 0,-1 0 0,0 1-1,0-1 1,0 0 0,-1 1 0,0 12 0,0 11 71,1 0 0,2 0 0,9 41 1,-5 25 71,0-73-126,-6-17-19,0-1 0,0 1 0,0 0 0,-1 0 0,1 14 0,6 44 1002,-1-24-3742,-5-13-6576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7.3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755 2 5136,'0'0'1744,"-7"0"-567,4 0-1086,-3-1 113,1 1 1,-1 0-1,0 0 0,1 0 0,-1 1 0,0 0 0,1 0 0,-1 0 0,-5 2 1,2 13 58,8-15-248,1-1 1,0 1-1,-1 0 0,1 0 1,0 0-1,-1-1 1,1 1-1,-1 0 1,1 0-1,-1-1 1,1 1-1,-1 0 1,0-1-1,1 1 0,-1-1 1,0 1-1,0-1 1,1 1-1,-1-1 1,0 1-1,0-1 1,0 0-1,1 1 1,-1-1-1,0 0 1,0 0-1,0 0 0,0 0 1,0 0-1,1 0 1,-1 0-1,0 0 1,0 0-1,-1 0 1,0 0 3,0 0 0,0 0 1,1 0-1,-1 1 0,0-1 1,1 0-1,-1 1 0,0 0 1,1-1-1,-1 1 0,0 0 1,1 0-1,-1 0 0,1 0 1,0 0-1,-1 0 0,1 0 1,0 0-1,0 1 0,-1-1 1,0 2-1,-9 8 37,-52 25 330,17-6-124,-1-1 0,-75 31 0,3 0 106,67-33-150,22-12-180,1 1-1,-44 33 1,71-48-38,1 0 1,-1 0-1,1 0 1,0 0-1,-1 1 1,1-1-1,0 0 1,0 1-1,0-1 1,0 1-1,0-1 0,0 1 1,0 0-1,0-1 1,1 1-1,-1 0 1,1 0-1,-1-1 1,1 4-1,0-4-52,0 5 105,0-6-51,0 0 1,0 0 0,-1 1-1,1-1 1,0 0-1,0 1 1,0-1 0,0 0-1,0 0 1,0 1 0,0-1-1,0 0 1,0 1-1,0-1 1,0 0 0,0 1-1,0-1 1,0 0 0,0 0-1,0 1 1,0-1-1,0 0 1,0 1 0,1-1-1,-1 0 1,0 0 0,0 1-1,0-1 1,0 0-1,1 0 1,-1 1 0,0-1-1,0 0 1,1 0 0,-1 0-1,0 1 1,0-1-1,1 0 1,-1 0 0,0 0-1,0 0 1,1 0 0,-1 0-1,0 0 1,1 1-1,-1-1 1,0 0 0,1 0-1,-1 0 1,0 0-1,0 0 1,1 0 0,-1 0-1,0-1 1,1 1 0,-1 0-1,36 1-32,51 5 526,159 33-1,-118-16-60,-51-6-59,-49-10-563,0-2 0,1 0 0,36 1 0,-58-4-895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2:58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48 102 6937,'0'66'6863,"0"114"-5866,0-179-990,0 1-1,0-1 1,0 0-1,1 1 1,-1-1-1,0 0 1,0 1-1,1-1 1,-1 0 0,1 0-1,-1 1 1,1-1-1,0 0 1,-1 0-1,1 0 1,0 0-1,0 0 1,0 0-1,0 0 1,0 0-1,0 0 1,0 0-1,0-1 1,0 1-1,2 1 1,-2-2-6,0 1 1,0-1 0,0 1-1,0 0 1,0 0 0,0 0-1,0-1 1,0 1 0,0 0-1,0 0 1,0 0-1,-1 1 1,1-1 0,0 0-1,-1 0 1,1 0 0,-1 0-1,1 0 1,-1 1 0,0-1-1,0 0 1,1 1-1,-1-1 1,0 0 0,0 2-1,1 1-1,0-1 0,1 0 0,-1 1 0,1-1 0,0 0 0,0 0 0,0 0 0,0 0 0,0 0 0,1-1 0,-1 1 0,1-1 0,0 1 0,0-1 0,4 3 0,5 5-5,-9-8-2,1 1 0,0 0 0,0-1 0,0 0 0,1 0 0,-1 0 0,0-1 0,1 1 0,-1-1 0,1 0 0,0 0 0,-1-1 1,6 1-1,72-2 68,-40-1-122,-41 2 60,1 0 1,-1 0-1,1 0 1,-1 0-1,1 0 1,-1-1-1,1 1 1,-1 0-1,0-1 1,1 0-1,-1 1 1,0-1 0,1 1-1,-1-1 1,0 0-1,0 0 1,0 0-1,0 0 1,0 0-1,0 0 1,0 0-1,0 0 1,0 0-1,0 0 1,1-2-1,-2 1 0,1 1-1,0 0 1,0 0-1,0 0 1,0 0-1,0-1 1,0 1-1,0 0 1,0 1-1,0-1 1,0 0-1,0 0 1,1 0-1,-1 1 1,0-1-1,1 1 1,-1-1-1,0 1 1,1-1-1,-1 1 1,1 0-1,-1 0 1,1-1-1,-1 1 1,2 0-1,-1 0-4,0 0 0,-1 0-1,1 0 1,-1-1-1,1 1 1,0-1 0,-1 1-1,1-1 1,-1 1-1,0-1 1,1 0 0,-1 0-1,1 0 1,-1 0 0,0 0-1,0 0 1,0 0-1,1 0 1,-1-1 0,0 1-1,-1 0 1,1-1-1,0 1 1,0 0 0,1-3-1,7-10-97,12-5-217,8-12 88,37-56-153,-48 65 487,-1 0 0,0-1 1,-2-1-1,24-48 0,-33 58 342,-1 0-1,-1 0 1,0-1 0,-1 1-1,3-24 1,-6 39-443,0 0-1,0 0 1,0 0 0,0 0-1,0 0 1,0 0 0,0 0-1,-1 0 1,1 0 0,0 0-1,-1 1 1,1-1 0,-1 0-1,1-1 1,-1 1 0,1 0-1,-1 0 1,1 0 0,-1 0 0,0 0-1,0 0 1,1-1 0,-1 1-1,0 0 1,0-1 0,0 1-1,0-1 1,0 1 0,0-1-1,0 1 1,0-1 0,0 1-1,0-1 1,0 0 0,0 0-1,0 0 1,0 0 0,0 1-1,0-1 1,-1-1 0,-1 1 0,-2 0-40,5 182 214,0-180-166,0 0 1,0 1-1,0-1 1,1 1-1,-1-1 1,1 0 0,-1 0-1,1 1 1,0-1-1,0 0 1,0 0-1,0 0 1,1 0 0,-1 0-1,0 0 1,1 0-1,0 0 1,-1-1-1,4 3 1,-4-2-9,1-1-1,0 1 1,0 0 0,-1 0-1,1-1 1,-1 1 0,0 0-1,1 1 1,-1-1 0,0 0-1,0 0 1,0 0 0,-1 1-1,1-1 1,0 0 0,-1 1-1,0-1 1,1 0 0,-1 4-1,-1 9 10,1-11-4,0 1 1,0-1-1,0 0 1,0 1-1,0-1 0,1 1 1,0-1-1,0 0 1,2 6-1,5 6-5,33 76 150,-32-62-126,9 21-1,-2 2 0,-3-1 0,-1 2 1,5 86-1,-15-30-92,-2-110 70,0 1-1,0-1 1,0 1 0,0-1-1,0 1 1,0 0-1,0-1 1,0 1-1,-1-1 1,1 1 0,0-1-1,0 1 1,0-1-1,-1 1 1,1-1 0,0 1-1,-1-1 1,1 0-1,0 1 1,-1-1-1,1 1 1,-1-1 0,1 0-1,0 1 1,-1-1-1,1 0 1,-1 0 0,1 1-1,-1-1 1,0 0-1,-52 22 76,0-2-1,-1-3 1,-1-2 0,0-3-1,-1-2 1,-1-2-1,-73 0 1,-38-4-2659,57-2-7701,83-2 5816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38.1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713 0 3460,'-14'0'8048,"7"0"-4183,-45 0-4035,-48 0 172,99 0-1,0 0-1,-1 0 0,1 0 1,0 0-1,0 1 1,-1-1-1,1 0 0,0 1 1,0-1-1,0 1 0,-1-1 1,1 1-1,0-1 0,0 1 1,0 0-1,0-1 0,0 1 1,0 0-1,0 0 1,0 0-1,1 0 0,-1 0 1,0 0-1,0 0 0,0 2 1,0-2 0,1 0-1,-1 0 1,0 0 0,0 0 0,1 0 0,-1 0-1,0 0 1,0 0 0,0 0 0,0 0 0,0-1 0,0 1-1,0 0 1,0-1 0,0 1 0,-1-1 0,1 1 0,0-1-1,0 1 1,0-1 0,-1 0 0,1 0 0,0 0-1,0 0 1,-3 0 0,-153 0-86,141 8 110,15-7-25,0-1 1,0 1-1,-1 0 1,1 0-1,0 0 1,0-1-1,-1 1 1,1-1-1,0 1 1,-1-1-1,1 1 0,-1-1 1,1 0-1,-3 0 1,-9 1-2,1 1-1,-1 0 1,-23 7 0,-31 5 3,49-13 5,-110 6 5,128-7 12,0 453 42,0-453-44,0 0-44,0 2 14,0 0 16,0 1 29,0-2 84,6-1-56,21-5-50,-27 5-13,1-1 1,-1 1-1,1-1 0,-1 0 0,1 1 0,-1-1 0,1 0 0,-1 0 0,1 1 0,-1-1 0,0 0 0,0 0 0,1 1 0,-1-1 0,0 0 0,0 0 1,0 0-1,0 0 0,0 1 0,0-3 0,0-1 74,2 3-77,0 1 1,0-1 0,-1 0 0,1 0-1,0 0 1,-1 0 0,1 0-1,-1 0 1,1 0 0,-1-1-1,1 1 1,-1-1 0,1-1-1,16-12-26,-11 12 12,1 0 0,-1-1 0,0 0 0,-1-1 0,13-10 0,8-5-25,-7 9 39,-4 1-8,1 0 1,0 2-1,1 0 1,35-11-1,-8 12 23,-1 1-1,67 1 0,-110 5-14,0 0 0,0 0 0,0 0 1,0 0-1,0 1 0,0-1 0,0 0 0,-1 1 1,1-1-1,0 0 0,0 1 0,0-1 0,-1 1 1,1-1-1,0 1 0,0 0 0,-1-1 1,1 1-1,0 0 0,-1-1 0,1 1 0,-1 0 1,1 1-1,0-1 0,0 0 1,-1 0-1,1 0 1,0 0-1,0 0 1,0 0 0,0 0-1,0 0 1,0-1-1,0 1 1,0 0-1,0 0 1,0-1-1,1 1 1,-1-1-1,0 1 1,0-1 0,1 0-1,-1 1 1,0-1-1,1 0 1,-1 0-1,3 0 1,4 1 1,0 0 0,-1 0 0,1 1 1,0 0-1,0 0 0,13 7 0,24 6-6,-41-13 0,1 1-1,-1 0 1,1-1-1,-1 1 1,0 1-1,0-1 1,0 1-1,-1-1 1,1 1-1,-1 0 1,0 0-1,0 1 1,0-1-1,-1 1 1,4 6-1,19 25-23,-18-29 37,0 1 0,0 0 0,-1 0 0,0 0 0,0 1-1,-1 0 1,0 0 0,-1 0 0,0 1 0,-1-1 0,3 11-1,6 68 229,-12-87-229,0 0-1,0 0 1,0 0 0,0-1 0,0 1-1,0 0 1,0 0 0,-1 0 0,1-1-1,0 1 1,0 0 0,-1 0 0,1-1-1,-1 1 1,1 0 0,-1 0 0,1-1-1,-1 1 1,1-1 0,-1 1 0,1 0-1,-1-1 1,0 1 0,1-1 0,-1 1-1,0-1 1,1 0 0,-1 1 0,0-1-1,0 0 1,0 1 0,1-1 0,-1 0-1,0 0 1,0 0 0,0 0 0,0 0-1,1 0 1,-1 0 0,0 0 0,-1 0-1,-5 1 3,6-1-7,1 0-1,0 0 1,-1 0-1,1 0 1,0 0-1,-1 1 1,1-1-1,0 0 1,-1 0-1,1 0 1,0 1-1,-1-1 1,1 0-1,0 0 1,0 1-1,-1-1 1,1 0-1,0 1 1,0-1-1,0 0 1,-1 1-1,1-1 1,0 0-1,0 1 1,0-1-1,0 0 1,0 1-1,0-1 1,0 0-1,0 1 1,0-1-1,0 0 1,0 1-1,0-1 0,0 1 1,0-1-1,0 0 1,0 1-1,0-1 1,0 0-1,1 1 1,-1 0-1,0-1 0,0 0 0,0 1-1,0-1 1,0 0 0,0 1 0,0-1 0,1 1 0,-1-1 0,0 0 0,0 1 0,-1-1-1,1 0 1,0 1 0,0-1 0,0 1 0,0-1 0,0 0 0,0 1 0,0-1 0,0 0-1,-1 1 1,1-1 0,0 0 0,0 1 0,-1-1 0,1 0 0,0 0 0,0 1 0,-1-1-1,1 0 1,0 0 0,-1 1 0,-13 7 60,0 0 0,1 1 0,0 0 0,1 1 0,0 1 0,-19 20 1,27-25-49,-1 0 1,0-1 0,-1 0 0,1 0 0,-1 0 0,0-1 0,0 1 0,0-1 0,-1-1 0,1 1 0,-10 2 0,-8 4 75,0-1 0,-1-1 0,0-1 0,-1-1 0,1-1 0,-38 1 0,-242 7-53,230-13-90,74 0 8,8 0-2538,20 0 1626,-20 0-270,-2 0-2532,16 0 392,-15 0-536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39.2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4656,'0'0'7389,"6"0"-7332,854 0 2839,-859 0-2820,5 0 498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40.2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1 5012,'-11'0'3085,"18"0"-981,20 0-1241,-27 5-833,-1 14 220,0-18-238,1 0 1,0 0 0,0 0 0,0 0-1,0 1 1,0-1 0,0 0 0,1 0 0,-1 0-1,0 0 1,0 0 0,1 0 0,-1 0-1,1 1 1,-1-1 0,1 0 0,-1 0-1,1-1 1,0 1 0,0 0 0,-1 0-1,3 1 1,11 2 86,0 1 1,0 0-1,17 9 0,-3 2-6,0-1-1,1-1 0,54 17 1,-33-12-47,68 19 16,-69-23-49,58 25 0,-80-26 41,-15-8 4,-1 0 1,1-1-1,0-1 1,14 4 0,-26-7 38,4 8 624,-5-8-682,-1 0-1,0 0 0,1 0 1,-1-1-1,0 1 0,1 0 1,-1-1-1,0 1 0,0-1 1,1 0-1,-1 0 0,0 1 1,0-1-1,0 0 0,-2-1 1,-2 2 21,6 0-16,0 2-30,-31 4 30,23 2-13,0-1-1,0 1 1,-18 12-1,-8 7 32,-272 280 802,302-305-852,0 0 8,1 0-1,-1 1 1,0 0-1,1-1 1,0 1 0,-4 7-1,7-11 15,0 2 168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42.8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0 5609,'0'0'8824,"-4"0"-8530,-14 0-28,13 0 402,-11 0-228,8 0-250,9 0 442,25 0-658,-20 0-31,-2 0 17,987 0 245,-991 0-193,-25 0 863,19 0-899,6 4 16,-4 12-35,-3-13 38,7-3 6,0 0-1,-1 0 0,1 0 0,0 0 0,0 0 0,-1 0 1,1 0-1,0 0 0,0 0 0,0 0 0,-1 0 0,1 0 0,0 0 1,0 0-1,0 0 0,-1 0 0,1 0 0,0 0 0,0 1 0,0-1 1,-1 0-1,1 0 0,0 0 0,0 0 0,0 0 0,0 1 0,0-1 1,-1 0-1,1 0 0,0 0 0,0 1 0,0-1 0,0 0 1,0 0-1,0 0 0,0 1 0,0-1 0,0 0 0,0 0 0,0 0 1,0 1-1,0-1 0,0 0 0,0 0 0,0 1 0,0-1 0,0 0 1,-20 28 31,18-14-22,0 0 1,0 0-1,2 0 1,0 1 0,2 23-1,0 9-29,-1-37 18,0-8 3,-1 0 0,0 0-1,1 1 1,-1-1 0,0 0 0,0 0-1,0 0 1,-1 0 0,1 1 0,0-1 0,-1 0-1,1 0 1,-1 0 0,0 0 0,0 0 0,0 0-1,0 0 1,-2 2 0,-9 3-18,11-6 16,-1 0-1,1-1 0,-1 1 1,1 0-1,0-1 1,-1 1-1,1 0 0,0 0 1,0 0-1,0 0 0,0 0 1,0 0-1,0 1 1,0-1-1,0 0 0,0 0 1,1 1-1,-1-1 1,0 0-1,1 1 0,-1-1 1,1 1-1,0-1 1,-1 1-1,1-1 0,0 1 1,0-1-1,0 1 1,0 2-1,0-3 2,0 0 0,0 1 0,0-1 0,0 0 0,-1 0 0,1 0 0,0 1 0,-1-1 0,1 0 0,0 0 0,-1 0 0,1 0 0,-1 0 0,0 0 0,1 0 0,-1 0 0,0 0 0,0 0 0,0 0 0,0 0 0,0-1 0,1 1 0,-3 0 0,2 0 0,0 0 0,0-1 1,0 1-1,0 0 0,1 0 0,-1 0 0,0 0 0,0 0 0,1 0 0,-1 0 0,0 0 0,1 0 1,-1 0-1,1 0 0,-1 0 0,1 0 0,-1 0 0,1 1 0,0-1 0,0 0 0,0 0 0,0 0 1,0 2-1,-4 10-3,1 1 0,-1-1 0,-1 0 0,-1-1 0,0 1 0,-13 20 0,9-13 8,1-1-1,1 1 1,-8 34 0,9-30 12,-18 45-1,-72 130 19,93-189 78,0 1 0,1 0 0,0 0 0,1 0 0,-2 17 0,0-26 140,3-32-18586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43.7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5020,'0'0'4316,"7"0"-4227,29 0 520,-30 0-392,582 0 2134,-340 0 1225,-267 0-4399,5 0-6799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44.8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0 6537,'0'0'32,"-1"1"0,1-1 0,0 0 1,-1 0-1,1 0 0,0 0 0,-1 1 0,1-1 1,0 0-1,-1 0 0,1 1 0,0-1 1,-1 0-1,1 0 0,0 1 0,0-1 0,-1 0 1,1 1-1,0-1 0,0 0 0,0 1 1,0-1-1,-1 1 0,1-1 0,0 0 0,0 1 1,0-1-1,0 0 0,0 1 0,0-1 1,0 1-1,0-1 0,0 0 0,0 1 1,0-1-1,0 1 0,6 3 4549,19-4-4567,-19 0 258,17 0-144,-22-1-120,1 1 0,-1-1 0,1 1 0,-1 0 0,1 0 0,-1 0 0,1 0 0,-1 0 0,1 0 0,-1 0 0,0 0 0,1 0 0,-1 0 0,1 1 0,-1-1 0,1 1 0,-1-1 0,0 1 0,1 0 0,-1-1 0,0 1 0,2 1 0,1 3-2,-3-3 13,1-1-1,-1 1 0,1 0 0,-1 0 0,1 0 0,0-1 0,0 1 0,0-1 0,0 0 1,0 1-1,0-1 0,1 0 0,-1 0 0,0-1 0,0 1 0,1 0 0,-1-1 0,1 1 1,-1-1-1,0 0 0,1 0 0,-1 0 0,1 0 0,3 0 0,-2 0 0,0 0 0,0 1 0,-1 0 1,1-1-1,0 1 0,0 1 0,-1-1 0,5 3 0,-4-3-4,0 1 0,0 0 0,-1-1-1,1 0 1,0 0 0,0 0 0,0-1 0,5 1 0,14 0 67,-1 2 0,33 7 0,11 1 16,378 51-42,-438-62-6,-5 0-33,0 0 0,0-1-1,0 1 1,0 0-1,0 0 1,0 0-1,0 0 1,0 0-1,0 0 1,0 0-1,0 0 1,0 0-1,0 0 1,0 1-1,0-1 1,0 0-1,0 0 1,0 1 0,-1-1-1,1 1 1,0-1-1,0 1 1,0 0-1,-1-1 1,1 1-1,0-1 1,-1 1-1,1 0 1,0 0-1,-1 0 1,1-1-1,-1 1 1,1 0-1,-1 0 1,1 0-1,-1 1 1,0-2 93,0 2 21,0-2-114,0 1 0,1-1-1,-1 0 1,0 1 0,0-1 0,0 0 0,0 0 0,0 1 0,0-1 0,0 0-1,0 1 1,0-1 0,0 0 0,0 0 0,0 1 0,0-1 0,0 0 0,-1 0 0,1 1-1,0-1 1,0 0 0,0 1 0,0-1 0,0 0 0,-1 0 0,1 0 0,0 1-1,0-1 1,0 0 0,-1 0 0,1 0 0,0 1 0,0-1 0,0 0 0,-1 0-1,1 0 1,0 0 0,-1 0 0,1 0 0,0 1 0,0-1 0,-1 0 0,1 0 0,-1 0-1,-22 3-1,17-2 15,-37 20 66,34-6-54,1 1 0,-13 29 0,-11 22 8,-24 21 373,-92 114-1,108-148-244,-10 10 279,49-63-1243,-3 3 2683,38-37-18822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47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1011 1 8217,'0'0'6067,"-7"0"-5712,-50 0 1347,53 0-1605,2 0-31,1 0-70,-1 0-1,0 0 0,1 0 1,-1 0-1,0 0 0,1 0 1,-1 0-1,1 0 1,-1 0-1,0 1 0,1-1 1,-1 1-1,1-1 1,-1 1-1,1 0 0,-1 0 1,1-1-1,-1 1 0,1 0 1,0 0-1,0 0 1,-1 0-1,1 1 0,0-1 1,0 0-1,-1 2 0,2-2-5,-1 0 0,1 0-1,-1-1 1,0 1 0,1 0-1,-1 0 1,0-1 0,1 1-1,-1 0 1,0-1 0,0 1-1,0-1 1,0 1 0,0-1-1,1 1 1,-1-1 0,0 0-1,0 1 1,0-1 0,0 0-1,0 0 1,0 0 0,0 0-1,0 0 1,0 0-1,-2 0 1,-17 1-97,0 0-1,-1 2 1,-35 8-1,-23-5 91,-256 42-606,267-35 560,68-4 94,1-7-15,-1 1 1,1-1 0,-1 1-1,0-1 1,0 1 0,0 0-1,0-1 1,0 1 0,-1-1-1,1 1 1,-1-1 0,1 1-1,-1-1 1,0 1-1,0-1 1,-2 4 0,-4-3-18,-12 11 25,14 20 127,5-32-147,0-1 0,0 1 0,0-1 0,0 0 0,-1 1 0,1-1 0,0 0 0,-1 1 0,1-1 0,-1 0 0,0 0 0,1 1 0,-1-1 0,0 0 0,0 0 0,0 0 0,0 0 0,0 0 0,0 0 0,0 0 0,-2 1 0,1 0 0,0-1 0,0 1 0,1 0 1,-1 0-1,0 0 0,1 0 0,-1 0 0,1 0 1,-3 5-1,-8 20 102,-4 9-63,2 0-1,1 0 1,-13 62-1,25-95-128,-4 20 266,5-23-209,0 1 0,0-1-1,-1 1 1,1-1 0,0 1-1,0-1 1,0 0 0,0 1-1,0-1 1,0 1 0,0-1-1,0 1 1,0-1-1,0 1 1,0-1 0,0 1-1,0-1 1,0 1 0,0-1-1,1 0 1,-1 1 0,0-1-1,0 1 1,1-1 0,-1 0-1,0 1 1,0-1 0,1 1-1,-1-1 1,0 0-1,1 1 1,-1-1 0,1 0-1,-1 0 1,0 1 0,1-1-1,1 0 27,0 0-1,0 0 1,0 0 0,0 0-1,0 0 1,-1-1-1,1 1 1,0-1-1,0 1 1,0-1 0,-1 0-1,3-1 1,-3 1 0,0 0 0,0 0 0,-1 0 0,1 0 1,0 0-1,-1 0 0,1 0 0,-1 0 1,0 0-1,1 0 0,-1-1 0,0 1 0,1 0 1,-1 0-1,0-1 0,0 1 0,0 0 0,0 0 1,-1 0-1,1-2 0,0-1-22,4 5-73,0-1 0,1 0 1,-1-1-1,0 1 1,0-1-1,8-1 0,-8-2 58,0 0 0,0 1-1,0 0 1,1 0-1,-1 0 1,1 1 0,0-1-1,-1 1 1,1 0 0,10-2-1,164-56-217,-95 38-25,104-12 0,-83 27 610,-104 7-326,-1 0 1,1 0-1,-1 1 0,1-1 1,0 0-1,-1 0 0,1 0 1,-1 1-1,1-1 1,-1 0-1,1 1 0,-1-1 1,1 1-1,-1-1 0,1 0 1,-1 1-1,0-1 0,1 1 1,-1-1-1,0 1 1,1-1-1,-1 1 0,0-1 1,1 1-1,-1 0 0,0-1 1,0 1-1,0 0 0,1 0 6,-1 0-1,0 0 0,0 0 0,1-1 0,-1 1 0,1 0 0,-1 0 0,1 0 0,-1-1 0,1 1 0,-1 0 0,1 0 0,0-1 0,-1 1 0,1-1 0,0 1 0,0-1 0,-1 1 1,1-1-1,0 1 0,0-1 0,0 1 0,0-1 0,-1 0 0,1 0 0,0 1 0,0-1 0,0 0 0,0 0 0,1 0 0,48 65 365,-45-60-291,-1 1-1,0 0 1,0 1 0,-1-1-1,1 1 1,-1-1 0,-1 1-1,1 0 1,-1 0-1,0 0 1,-1 1 0,1 12-1,3 3 33,1 13 78,-2 0-1,-2 0 1,-1 38 0,-1-55 6,0-18-192,0 0-1,-1 0 1,1 0-1,0 1 1,0-1 0,0 0-1,-1 0 1,1 0-1,-1 0 1,1 0 0,0 0-1,-1 0 1,0-1-1,1 1 1,-1 0-1,0 0 1,1 0 0,-1 0-1,0-1 1,0 1-1,0 0 1,1-1-1,-1 1 1,0-1 0,0 1-1,0-1 1,0 1-1,0-1 1,0 1 0,0-1-1,0 0 1,-2 0-1,2 1 0,-1-1-1,1 0 1,0 0-1,0 1 1,0-1-1,0 0 1,0 1-1,0-1 1,0 1-1,0 0 1,0-1 0,0 1-1,0 0 1,0-1-1,0 1 1,0 0-1,1 0 1,-1 0-1,0 0 1,1 0-1,-1 0 1,0 0-1,1 0 1,0 0-1,-1 0 1,1 0-1,-1 0 1,1 0-1,0 0 1,0 1-1,0-1 1,0 2-1,0 0 7,0-1-1,0 1 0,0 0 0,0-1 0,0 1 0,-1-1 0,1 1 0,-1-1 0,0 1 0,0-1 0,1 1 1,-2-1-1,1 0 0,0 1 0,0-1 0,-1 0 0,1 0 0,-1 0 0,0 0 0,-2 2 0,-3 4 18,7-7-22,-1 0 1,0 0 0,1 0-1,-1 0 1,1 0 0,-1 0-1,1 0 1,0 0 0,-1 1-1,1-1 1,0 0-1,0 0 1,0 0 0,0 0-1,0 3 1,-3 12 41,-1-10-26,0 0 0,0 0 1,0-1-1,0 1 0,-1-1 0,0 0 0,0-1 1,0 1-1,-1-1 0,0 0 0,1 0 1,-1-1-1,-1 1 0,1-1 0,0-1 0,-1 1 1,0-1-1,1 0 0,-1-1 0,-14 2 1,-100 22 121,80-14-11,-1-3 1,-59 5-1,-115-13 179,214 0-309,1 0 0,-1 0 0,1 0 0,-1-1 0,1 1 0,-1-1 0,1 1 0,-1-1 0,1 1 0,-1-1 0,1 0 0,-1 0 0,1 1-1,0-1 1,0 0 0,-1 0 0,1-1 0,-2-1 0,2 2 6,0-1 0,0 1-1,-1 0 1,1 0 0,-1 0-1,1-1 1,-1 1 0,0 1-1,1-1 1,-1 0 0,0 0-1,1 1 1,-1-1 0,0 1-1,0-1 1,0 1 0,1 0-1,-1-1 1,-2 1 0,2 1-4,1-1 0,0 0 0,-1 0 0,1 0 0,-1 0 0,1 0 0,-1 0 0,1 0 0,0 0 0,-1 0 0,1-1 0,-1 1 0,1-1 0,0 1 0,-1-1 0,1 1 0,0-1 0,0 0 0,-1 0 0,1 0 0,0 1 0,0-1 0,0 0 1,0 0-1,0-1 0,-1 0 0,1 1-12,-1 0 1,0 0 0,0 1-1,0-1 1,0 1 0,1-1-1,-1 1 1,0 0 0,0-1-1,0 1 1,0 0 0,0 0-1,0 1 1,0-1 0,0 0-1,-2 1 1,-20-1-36,11-6-9,7 3-101,1 0 0,-1 1-1,0 0 1,0 0 0,0 0 0,-7 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48.7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37 5901,'89'0'7095,"5"0"-3532,368 0-2684,-459-1-872,0 1 1,0 0-1,0-1 0,0 1 0,0-1 1,0 0-1,0 0 0,0 0 0,0 0 0,0-1 1,0 1-1,-1-1 0,1 1 0,4-5 1,-5 4 9,0 0 0,1 0 0,-1 1 0,1-1 0,0 1 0,-1-1 1,1 1-1,0 0 0,0 0 0,0 0 0,0 1 0,0-1 0,0 1 0,5-1 1,73 1 2162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49.7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 7009,'-17'2'2343,"13"10"-895,4-10 7,0 4-1341,0-6-100,-1 0 0,1 1 0,0-1-1,0 1 1,0-1 0,0 1 0,-1-1-1,1 1 1,0-1 0,0 1 0,0-1-1,0 1 1,0-1 0,0 1-1,0-1 1,1 1 0,-1-1 0,0 1-1,0-1 1,0 0 0,0 1 0,0-1-1,1 1 1,-1-1 0,0 1 0,1-1-1,-1 0 1,0 1 0,1-1 0,-1 1-1,0-1 1,1 0 0,-1 0-1,0 1 1,1-1 0,-1 0 0,1 0-1,0 1 1,23 0 29,-8 1 161,0 1 1,0 1-1,0 1 1,24 10-1,41 12 241,0-3-1,161 23 1,-176-36-200,4 16 120,-69-27-335,0 1 0,-1-1 0,1 1 0,-1-1 0,0 1 0,1-1 0,-1 1 0,1-1 0,-1 1 0,0-1 1,1 1-1,-1 0 0,0-1 0,0 1 0,1 0 0,-1-1 0,0 1 0,0 0 0,0-1 0,0 1 0,0 0 0,0-1 0,0 1 0,0 0 0,0-1 0,0 1 0,0 0 0,-1-1 0,1 1 0,0-1 0,0 1 0,-1 0 0,1-1 0,0 1 0,-1-1 0,1 1 0,0 0 0,-1-1 0,1 1 0,-1-1 1,0 1-1,-67-1 138,66 1-165,1 0-1,0 0 0,0 0 0,0 0 0,0 0 1,0 0-1,0 0 0,0 1 0,0-1 1,0 0-1,0 1 0,1-1 0,-1 0 1,0 1-1,1 1 0,-7 10 29,-25 39-20,-197 292 568,205-307-324,19-28-10,0-1-1,0 0 1,-1 0 0,0-1-1,-10 10 1,15-16-59,0 0-167,0-1-1,0 1 1,1-1 0,-1 1-1,0 0 1,0-1-1,0 1 1,1 0 0,-1 0-1,1-1 1,-1 1-1,0 0 1,1 0-1,-1 0 1,1 0 0,0 0-1,-1 0 1,1 0-1,0 0 1,0 0 0,-1 2-1,43-42-19465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55.4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30 2060,'-1'-11'-1481,"-1"0"5485,-6 6 1268,-2 5-4495,6 0-471,0-1-266,1 0 0,-1 1-1,0-1 1,0 1 0,0 0 0,1 0 0,-1 1 0,-4 0 0,-3 0 53,10-2-89,0 1-1,0 0 1,-1 0 0,1 0 0,0 0 0,0 0-1,-1 0 1,1 0 0,0 0 0,-1 0 0,1 1 0,0-1-1,0 0 1,0 1 0,-1-1 0,1 1 0,0 0 0,0-1-1,0 1 1,0 0 0,0-1 0,0 1 0,0 0-1,0 0 1,0 0 0,1 0 0,-1 0 0,0 0 0,1 0-1,-1 0 1,0 1 0,1-1 0,-1 1 0,-3 6-5,3-7 6,1 0 1,-1-1-1,0 1 1,0 0-1,0-1 0,1 1 1,-1-1-1,0 1 1,0-1-1,0 0 0,0 1 1,0-1-1,0 0 0,0 0 1,0 1-1,0-1 1,0 0-1,0 0 0,0 0 1,0 0-1,0 0 0,0-1 1,0 1-1,0 0 1,-1-1-1,0 1-6,1 0 0,0-1-1,-1 1 1,1 0 0,0 0 0,-1 0-1,1 0 1,0 0 0,-1 0 0,1 1-1,0-1 1,-1 0 0,1 1 0,0-1-1,-3 2 1,0 2 1,3-3 1,0 0-1,0 0 1,0 0-1,-1 0 1,1 0-1,0-1 1,-1 1-1,1 0 1,-1-1-1,1 1 1,-1-1-1,1 1 1,-1-1-1,1 1 1,-1-1-1,1 0 1,-1 0-1,1 0 1,-3 0-1,-2 1-2,0 0 0,1 1 0,-1 0 0,0 0 0,1 0 1,-7 4-1,-16 6-5,24-10 7,0 1 0,1 0 0,0 0 0,-1 1 0,1-1 0,0 1 0,-3 5 0,-14 15 0,5-12-8,11-10 4,1 1 0,0-1-1,0 1 1,0-1-1,0 1 1,0 0 0,1 0-1,-1 0 1,1 0-1,-1 1 1,1-1 0,1 1-1,-1-1 1,0 1-1,1 0 1,0 0 0,-1 0-1,2 0 1,-1-1-1,0 1 1,1 0 0,0 0-1,0 5 1,0-8 3,0 0 0,1-1 0,-1 1 0,1 0 0,-1 0 0,1-1 1,-1 1-1,1 0 0,-1-1 0,1 1 0,-1-1 0,1 1 0,0-1 0,-1 1 1,1-1-1,0 1 0,0-1 0,-1 0 0,1 1 0,0-1 0,0 0 0,0 0 1,-1 1-1,1-1 0,0 0 0,0 0 0,0 0 0,0 0 0,0 0 1,-1 0-1,1 0 0,1-1 0,-1 1 0,0 0 0,0-1 1,0 1-1,0 0 0,0 0 0,-1 0 1,1 0-1,0 0 0,0 0 0,0 1 1,0-1-1,0 0 0,-1 0 0,1 1 0,0-1 1,0 0-1,0 1 0,-1-1 0,1 1 1,0-1-1,-1 1 0,1-1 0,0 1 1,-1-1-1,1 1 0,0 0 0,-1-1 1,1 1-1,-1 0 0,0 0 0,1-1 1,-1 1-1,1 1 0,-1-1 1,0 0-1,0 0 1,0 0-1,0-1 1,0 1 0,0 0-1,0 0 1,1 0 0,-1 0-1,0 0 1,1 0-1,-1-1 1,0 1 0,1 0-1,-1 0 1,1 0-1,-1-1 1,1 1 0,0 0-1,-1-1 1,1 1-1,0 0 1,-1-1 0,1 1-1,0-1 1,0 1-1,-1-1 1,1 0 0,0 1-1,0-1 1,0 0 0,0 1-1,0-1 1,-1 0-1,1 0 1,2 0 0,4 2-2,3 9-32,1-6 14,0-1-1,1-1 0,0 0 1,0 0-1,0-1 1,22 0-1,88-3-166,-51-1 140,-69 2 48,-1 0 1,0 0-1,1 0 1,-1 0-1,0-1 0,1 1 1,-1 0-1,0-1 1,1 1-1,-1-1 0,0 0 1,0 1-1,1-1 1,-1 0-1,0 0 0,0 0 1,0 0-1,0 0 1,0 0-1,1-2 0,-1 2 0,0 0-1,0 0 1,0 0 0,0 0-1,0 0 1,0 0-1,0 0 1,1 0-1,-1 1 1,0-1 0,0 0-1,1 1 1,-1-1-1,0 1 1,1-1-1,-1 1 1,0 0 0,1-1-1,-1 1 1,4 0-1,172 0-45,-177 0 44,1 0 1,-1 0-1,1 0 1,-1 1-1,1-1 1,-1 0-1,1 0 1,-1 0-1,0 1 1,1-1-1,-1 0 1,1 1-1,-1-1 1,1 0-1,-1 1 0,0-1 1,1 0-1,-1 1 1,0-1-1,0 1 1,1-1-1,-1 0 1,0 1-1,0-1 1,1 1-1,-1-1 1,0 1-1,0-1 0,0 1 1,0 0-1,0 0 1,0-1-1,0 1 0,1 0 1,-1-1-1,0 1 0,0 0 1,1-1-1,-1 1 1,0 0-1,1-1 0,-1 1 1,1-1-1,-1 1 0,0-1 1,1 1-1,0-1 0,-1 1 1,1-1-1,-1 1 0,1-1 1,-1 0-1,1 1 1,0-1-1,-1 0 0,1 1 1,0-1-1,-1 0 0,1 0 1,0 0-1,-1 0 0,2 0 1,1 3-1,0 0 0,0 0 0,-1-1 1,1 1-1,-1 1 0,0-1 1,0 0-1,0 1 0,-1-1 0,1 1 1,-1-1-1,0 1 0,2 5 0,7 16 5,-8-19 19,0 1 0,0 0 0,-1 0 1,0 0-1,-1 0 0,0 0 0,0 0 0,0 0 0,-2 10 0,0 10 39,2 34 393,0-60-449,0-1-1,-1 1 1,1 0-1,-1-1 1,1 1-1,-1-1 1,1 1 0,-1-1-1,0 1 1,1-1-1,-1 1 1,1-1-1,-1 1 1,0-1 0,0 0-1,1 0 1,-1 1-1,0-1 1,1 0-1,-1 0 1,0 0 0,0 0-1,1 1 1,-1-1-1,0 0 1,0 0-1,1-1 1,-1 1 0,0 0-1,-1 0 1,1-1-1,0 1 0,1 0 0,-1 0-1,0 0 1,0 0 0,1 0 0,-1 0 0,0 0 0,0 0 0,0 0 0,1 0 0,-1 0 0,0 0 0,0 1 0,1-1 0,-1 0 0,0 0 0,0 1 0,1-1-1,-1 1 1,0-1 0,1 1 0,-1-1 0,1 1 0,-1-1 0,1 1 0,-1-1 0,1 1 0,-1 0 0,1-1 0,-1 2 0,-2 1 39,0-1 0,0 1 0,0-1 0,0 0 0,0 0 0,0 0 0,-1 0 0,-3 1 0,-6 4 114,3 0-93,0-1-1,-1 0 1,0-1 0,0 0 0,0-1-1,0 0 1,-1 0 0,1-1 0,-1-1 0,-14 1-1,-17 0-72,-65-3-1,42-2-17,64 2 26,0 0 1,-1 0-1,1-1 0,0 1 0,0-1 0,-1 1 0,1-1 1,0 0-1,0 0 0,0 0 0,0 0 0,0 0 0,0 0 1,0 0-1,0-1 0,-2-1 0,2 1-1,1 1 0,-1-1 0,0 1 0,0 0 0,0-1 0,0 1 0,0 0 0,0 0-1,0 1 1,-1-1 0,1 0 0,0 1 0,0-1 0,-1 1 0,1 0 0,-3 0 0,-70 0 88,75-1-100,-1 1 1,0 0 0,1 0-1,-1 0 1,1-1 0,-1 1-1,0 0 1,1-1 0,-1 1-1,1-1 1,-1 1 0,1 0-1,-1-1 1,1 1 0,-1-1-1,1 1 1,-1-1 0,1 0-1,0 1 1,-1-1 0,1 1-1,0-1 1,0 0 0,-1 1-1,1-1 1,0 0 0,0 1-1,0-1 1,0 0 0,0 1-1,0-1 1,0 0 0,0 1-1,0-1 1,0 0 0,0 0-1,0 1 1,0-1 0,1 0-1,23 1-368,-18 0-12,-6-34-11518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56.7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2840,'0'0'1038,"0"6"-660,0 9-313,0 19 4216,0 222-2634,0-254-1631,0-1 1,1 0-1,-1 1 1,0-1-1,0 0 1,0 1-1,1-1 1,-1 0-1,1 1 1,-1-1-1,1 0 1,0 0-1,-1 0 0,1 1 1,0-1-1,0 0 1,0 0-1,0 0 1,0 0-1,0 0 1,0-1-1,0 1 1,2 1-1,-2-1 7,0 0 0,1-1 0,-1 1 0,0 0 0,0 0 0,0 0 0,0 0 0,0 0 0,-1 0 0,1 0 0,0 0 0,0 0 0,-1 1-1,1-1 1,-1 0 0,1 0 0,-1 1 0,1-1 0,-1 0 0,0 1 0,1-1 0,-1 1 0,0 1 0,0 129 227,0-130-250,0 0 0,0-1 0,0 1 0,1 0 0,-1-1 0,1 1 0,-1-1 0,1 1 0,-1-1 0,1 1 0,0-1 0,0 1 0,0-1 0,1 2 0,-1-1 0,0-1 0,1 1 0,-2-1 0,1 1 0,0 0 0,0-1 0,0 1 0,-1 0 0,1-1 0,-1 1 0,1 0 0,-1 0 0,0 0 0,0 3 0,0 355 751,30-354-774,4 3 59,-30-7-28,-1-1 0,1 0 0,0 1 0,0-1 0,0-1 0,0 1 1,0-1-1,5 1 0,170 11 7,-84-12 1,-94 0-17,1 0 0,-1 0 0,0 0 0,0 0 0,1 0 0,-1-1 0,0 1 0,0-1 0,0 1 0,1 0 0,-1-1 0,0 0 0,0 1 0,0-1 0,0 0 0,0 0 1,0 1-1,0-1 0,0 0 0,0 0 0,-1 0 0,1 0 0,0 0 0,0-2 0,0 2 25,0 0 1,0-1 0,-1 1-1,1 0 1,0 0 0,0 0-1,0 0 1,0 0 0,1 0-1,-1 0 1,0 1 0,0-1-1,0 0 1,1 0 0,-1 1-1,0-1 1,1 1 0,-1-1-1,1 1 1,-1 0 0,0 0-1,1-1 1,-1 1 0,4 0 793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57.4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52 3232,'0'0'4369,"5"0"-4105,536 0 5564,-539 0-5814,1 0 0,-1 0 0,1-1 0,-1 1 0,1-1 0,-1 1 0,0-1 0,1 0 0,-1 0 0,0 0 0,0 0 0,1-1 0,-1 1 0,0 0 0,2-3 0,-2 2-4,0 1 1,0-1 0,0 1-1,0-1 1,0 1 0,1 0-1,-1 0 1,0 0 0,0 0-1,1 1 1,-1-1 0,1 0-1,-1 1 1,0 0 0,4-1-1,4 2 1,0-1 0,0-1-1,0 0 1,-1 0 0,1-1-1,0 0 1,17-7 0,-23 8-3,-1-1 1,1 2 0,0-1 0,0 0 0,0 1-1,0 0 1,0 0 0,8 1 0,9 0 15,-20-1-55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58.9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610 0 3004,'-1'2'74,"1"-1"-1,-1 1 0,0-1 0,0 1 1,1-1-1,-1 0 0,0 1 0,0-1 1,0 0-1,-1 0 0,1 0 0,0 0 1,0 0-1,0 0 0,-1 0 0,1 0 1,-1 0-1,1-1 0,-1 1 0,1 0 1,-1-1-1,1 1 0,-1-1 0,1 0 1,-1 1-1,-1-1 0,-48 6 4115,-335-6-1317,385 0-2872,1 0-1,-1 0 1,0 0-1,1 0 1,-1 0 0,1 0-1,-1 0 1,1 0-1,-1 1 1,1-1 0,-1 0-1,1 0 1,-1 1-1,1-1 1,-1 0-1,1 0 1,-1 1 0,1-1-1,-1 1 1,1-1-1,0 0 1,-1 1 0,1-1-1,0 1 1,-1-1-1,1 1 1,0-1 0,0 1-1,-1-1 1,1 1-1,0 0 1,0 0 2,-1 0 1,1-1 0,0 1-1,0-1 1,-1 1-1,1 0 1,-1-1 0,1 1-1,0-1 1,-1 1-1,1-1 1,-1 1 0,1-1-1,-1 1 1,1-1-1,-1 1 1,0-1 0,1 0-1,-1 1 1,1-1-1,-1 0 1,0 0 0,1 1-1,-1-1 1,0 0-1,1 0 1,-1 0-1,0 0 1,1 0 0,-1 0-1,0 0 1,0 0-1,-5 2 4,0 0-1,1 0 0,-1 1 1,1 0-1,0 0 0,-1 0 1,1 1-1,1-1 0,-7 7 1,5-5-4,3-2-7,0 1 0,1 0 0,-1 0-1,1-1 1,0 1 0,0 1 0,1-1 0,-1 0 0,1 0-1,0 1 1,-1 4 0,-6 18-20,5-17 30,1 0-1,0 0 1,1 0-1,0-1 1,1 1-1,0 0 1,2 18 0,0 7-2,-1-33-3,0-1 0,1 0 0,-1 0 0,1 0 0,-1 0 0,1 0 0,0 0 0,-1 0 0,1 0 0,0-1 0,-1 1 0,1-1 0,0 1 0,0-1 0,0 0 0,0 1 0,-1-1 0,1 0 0,4-1 0,-4 1-1,-2 0 1,1 0 1,-1 0 0,0 0-1,0 0 1,1 0-1,-1 0 1,0 0 0,1 1-1,-1-1 1,0 0 0,0 0-1,1 0 1,-1 0-1,0 0 1,0 0 0,1 0-1,-1 1 1,0-1-1,0 0 1,1 0 0,-1 0-1,0 1 1,0-1-1,0 0 1,1 0 0,-1 1-1,0-1 1,0 0 0,0 0-1,0 1 1,0-1-1,0 0 1,1 0 0,-1 1-1,0-1 1,0 0-1,0 1 1,0-1 0,0 0-1,0 1 1,0-1 0,0 0-1,0 1 1,-1-1-1,1 0 0,0 0 0,0 1 0,0-1 0,0 0 1,0 0-1,0 1 0,0-1 0,0 0 0,0 1 0,1-1 0,-1 0 0,0 0 0,0 0 1,0 1-1,0-1 0,0 0 0,0 0 0,0 1 0,1-1 0,-1 0 0,0 0 1,0 0-1,0 1 0,0-1 0,1 0 0,-1 0 0,0 0 0,0 0 0,1 1 1,-1-1-1,0 0 0,0 0 0,0 0 0,1 0 0,-1 0 0,0 0 0,0 0 1,1 0-1,-1 0 0,0 0 0,1 0 0,-1 0 0,0 0 0,1 0 0,26 3-14,12 1-2,0 0 0,70-5 1,-41-1 7,-55 2 8,-9 1-1,-1-1-1,1 1 1,-1-1 0,1 0-1,-1 0 1,1-1 0,-1 1-1,1-1 1,-1 0 0,0 0-1,1 0 1,3-2-1,2-6 2,-8 7 0,0 1 0,0 0 0,0 0 0,1-1 0,-1 1 0,0 0 1,1 0-1,-1 0 0,0 0 0,1 0 0,-1 0 0,1 1 0,-1-1 0,1 0 1,0 1-1,-1 0 0,1-1 0,-1 1 0,1 0 0,3-1 0,0 0-7,0 0-1,0-1 1,0 1-1,0-1 1,0 0 0,0-1-1,-1 1 1,1-1-1,-1 0 1,1 0-1,5-6 1,4-1 2,-2-1-49,0 0 0,-1 0 0,-1-1 0,0 0 0,0-1-1,-1 0 1,-1 0 0,0-1 0,-1-1 0,10-27 0,-16 36 154,0 0 1,0 0-1,0 0 1,-1-1-1,-1-10 0,1 2 44,0 14 285,-6 1-392,-24 0-66,30 6-12,0 16 42,0-17 34,0 0-56,0 246 212,0-250-190,0 0 1,0 0-1,0 0 0,0-1 1,0 1-1,0 0 1,1 0-1,-1 0 0,0-1 1,0 1-1,1 0 1,-1 0-1,1-1 0,-1 1 1,1 0-1,-1-1 1,1 1-1,-1 0 0,1-1 1,0 1-1,-1-1 1,1 1-1,0-1 0,-1 0 1,1 1-1,0-1 1,0 1-1,-1-1 0,1 0 1,0 0-1,0 0 1,0 1-1,-1-1 0,3 0 1,-2 0-1,-1 0 1,1 0 0,0 0 0,-1 0-1,1 0 1,0 0 0,-1 1-1,1-1 1,0 0 0,-1 0-1,1 1 1,0-1 0,-1 0-1,1 1 1,0-1 0,-1 1-1,1-1 1,-1 1 0,1-1 0,-1 1-1,1-1 1,-1 1 0,0-1-1,1 1 1,-1 0 0,0-1-1,1 1 1,-1-1 0,0 1-1,0 0 1,1 0 0,-1-1-1,0 1 1,0 0 0,0 1 9,1 0 0,-1-1-1,1 1 1,-1-1 0,1 0 0,0 1 0,0-1 0,-1 0 0,1 1 0,0-1-1,0 0 1,0 0 0,1 0 0,-1 1 0,0-1 0,0 0 0,0-1 0,1 1-1,-1 0 1,1 0 0,-1-1 0,0 1 0,1 0 0,-1-1 0,4 1-1,43 7-3679,-45-15 917,-1 0 2085,14-29-2575,-5 8 977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3:59.9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3396,'0'299'6000,"0"-298"-5996,0 1-1,0-1 1,0 0-1,0 0 0,0 0 1,1 0-1,-1 0 1,1 0-1,-1 0 1,0 0-1,1 0 1,0 0-1,-1 0 1,1 0-1,0 0 1,-1 0-1,1 0 0,0 0 1,0 0-1,0-1 1,0 1-1,0 0 1,2 0-1,-2 0-3,0 0 0,0-1 1,0 1-1,0 0 0,0 0 0,0 0 0,0 0 0,0 0 0,0 0 0,0 0 0,-1 0 0,1 0 0,0 0 1,-1 0-1,1 1 0,-1-1 0,1 0 0,-1 0 0,0 1 0,1-1 0,-1 0 0,0 1 0,0-1 0,0 2 1,0-2-10,0 0 1,0-1 0,0 1 0,0 0 0,0 0-1,0-1 1,1 1 0,-1 0 0,0 0-1,0-1 1,0 1 0,1 0 0,-1 0 0,0-1-1,1 1 1,-1-1 0,1 1 0,-1 0 0,1-1-1,-1 1 1,1-1 0,-1 1 0,1-1 0,0 1-1,-1-1 1,1 1 0,0-1 0,-1 0 0,2 1-1,-2-1 115,1 0 0,-1 0 0,1 1-1,-1-1 1,1 0 0,-1 0 0,0 0-1,1 1 1,-1-1 0,0 0 0,1 1-1,-1-1 1,0 0 0,1 1 0,-1-1 0,0 0-1,0 1 1,1-1 0,-1 0 0,0 1-1,0-1 1,0 1 0,0-1 0,1 0-1,-1 1 1,0-1 0,0 1 0,0 0-1,0-18 10,0 12 4,0-14-835,0-130 841,0 149-90,0 0 15,0-1-48,0 0 1,1 0 0,-1 0-1,0 0 1,1 0 0,-1 0 0,1 0-1,-1 0 1,1 0 0,-1 0-1,1 0 1,0 1 0,-1-1-1,1 0 1,0 0 0,0 1-1,0-1 1,0 0 0,-1 1-1,1-1 1,0 1 0,0-1-1,0 1 1,0 0 0,0-1-1,0 1 1,0 0 0,0 0 0,0 0-1,0 0 1,1 0 0,0 0-1,16-5 1,28-10 0,92-17 0,-123 29 2,31-5 284,1 2 1,77 1 0,-124 5-267,1 0 0,-1 0 0,1 1 0,-1-1 0,0 1 0,1-1 0,-1 0 1,0 1-1,0-1 0,1 1 0,-1-1 0,0 1 0,0-1 0,0 0 0,1 1 1,-1-1-1,0 1 0,0-1 0,0 1 0,0-1 0,0 1 0,0-1 0,0 1 1,0-1-1,0 1 0,0-1 0,0 1 0,1 11-1350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1.1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390 5 5208,'0'0'6346,"-7"0"-6304,-20 0 32,20 0 177,3 0-234,-11 0 8,11 0 66,-29 0 157,15-1-178,13 0-58,0 0-1,0 0 1,0 1-1,0 0 1,-1 0-1,1 0 1,0 1-1,0 0 1,0 0-1,0 0 1,0 0-1,-8 4 1,5 6 1,7-9-11,0-1 0,0 1 1,0-1-1,0 1 0,0-1 0,0 0 0,0 0 1,-1 0-1,1 0 0,0 1 0,-1-2 0,1 1 1,-1 0-1,1 0 0,-1 0 0,0-1 0,1 1 1,-1-1-1,0 1 0,1-1 0,-1 0 0,0 0 0,1 1 1,-1-1-1,0 0 0,0-1 0,-2 1 0,2 0-1,0 0-1,0 0 0,0 0 0,0 0 0,0 0 0,0 1 0,0-1 1,0 1-1,0-1 0,0 1 0,0 0 0,0 0 0,0 0 0,0 0 1,0 0-1,1 0 0,-1 1 0,0-1 0,-1 3 0,-5 2 8,-20 2-13,15 0-16,-23 17-60,35-23 78,-1-1 0,0 1 0,1 0 0,-1-1 0,1 1 0,0 0 0,0 0 0,-1 0 0,1 0 0,0 0 0,1 0 0,-1 0 0,0 0-1,0 0 1,1 1 0,-1 3 0,1-6 15,-2 3-101,11 0-70,18-1 75,-16-1 56,1 1-1,-1 0 0,1 1 0,15 6 1,-17-6 35,0 0 0,0 0 1,1-1-1,-1 0 0,19 1 0,58-5-45,-29 1 69,80 6 0,-78 11 169,-56-15-202,-1 0 1,1 1-1,-1-1 1,1 1-1,-1 0 1,1 0-1,-1 1 1,0-1-1,0 1 1,0-1-1,-1 1 1,6 6-1,-7-5 40,0 1 0,-1-1 0,1 1-1,-1-1 1,0 1 0,0-1-1,0 1 1,-1 4 0,0 7 260,0-16-291,1 1 1,0 0 0,-1-1-1,1 1 1,-1-1-1,1 1 1,-1-1-1,1 1 1,-1-1 0,0 1-1,1-1 1,-1 1-1,0-1 1,1 0-1,-1 1 1,0-1 0,1 0-1,-1 1 1,0-1-1,0 0 1,1 0-1,-1 0 1,0 0 0,0 0-1,1 0 1,-1 0-1,0 0 1,0 0-1,1 0 1,-2-1-1,1 1 2,0 0-1,1 0 1,-1 0-1,0 0 0,1 0 1,-1 0-1,0 0 0,1 0 1,-1 0-1,0 0 1,1 0-1,-1 0 0,0 0 1,1 1-1,-1-1 0,0 0 1,1 0-1,-1 1 1,1-1-1,-1 1 0,0-1 1,1 0-1,-1 1 0,1-1 1,-1 1-1,1-1 0,-1 1 1,0 0-1,-30 18 540,3-2-417,0-2 1,-2-1-1,1-2 0,-2-1 0,0-1 0,0-1 1,0-2-1,-1-1 0,0-2 0,0-1 0,-39-1 0,-35-2-1331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2.2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0 4796,'0'0'5870,"0"6"-5713,0 16-23,0-16 621,0-2-696,2 55 9,-1-53-45,0 0 0,-1-1 0,1 1 0,-1 0-1,-1-1 1,1 1 0,-1 0 0,0-1 0,0 1 0,-4 9-1,2-9 2,0 0-1,0 0 0,1 0 0,0 0 0,0 0 0,1 1 0,0-1 0,0 1 0,0-1 0,1 8 0,-2 12 168,-1-1 0,0-1 0,-13 40 0,8-33-160,-6 48-1,12 17 138,3-95-166,0 1 0,0-1 0,0 0 1,0 0-1,0 1 0,1-1 0,-1 0 0,0 0 0,1 0 0,-1 0 0,1-1 0,-1 1 0,1 0 0,0-1 0,-1 1 0,1-1 0,0 1 1,-1-1-1,1 0 0,0 1 0,-1-1 0,4 0 0,-1 0 10,-4 0-12,1 0 1,-1 0-1,1 0 0,-1 1 1,0-1-1,1 0 1,-1 0-1,1 0 1,-1 0-1,0 1 1,1-1-1,-1 0 1,0 0-1,1 1 1,-1-1-1,0 0 1,1 1-1,-1-1 1,0 0-1,0 1 0,1-1 1,-1 1-1,0-1 1,0 0-1,0 1 1,0-1-1,0 1 1,1-1-1,-1 0 1,0 1-1,0-1 1,0 1-1,0-1 1,0 1-1,0-1 1,0 0-1,0 1 0,-1-1 1,1 1-1,0 0 1,0-1 0,0 0 0,0 0 1,0 1-1,-1-1 0,1 0 0,0 0 1,0 1-1,0-1 0,0 0 0,0 1 1,0-1-1,0 0 0,0 0 0,0 1 1,0-1-1,0 0 0,1 1 0,-1-1 1,0 0-1,0 0 0,0 1 0,0-1 1,0 0-1,0 0 0,1 1 0,-1-1 1,0 0-1,0 0 0,0 1 0,1-1 1,-1 0-1,0 0 0,0 0 0,1 0 1,-1 0-1,0 1 0,0-1 0,1 0 1,-1 0-1,1 0 0,40 3 322,-37-3-204,36 0 676,326 0-947,-365 0 130,1 0 0,-1-1 0,0 1 0,1 0 0,-1 0 0,1-1 0,-1 1 0,0 0 0,1-1 0,-1 0 0,0 1 0,0-1 0,1 0 0,-1 1 0,0-1 0,0 0 0,0 0 0,0 0 0,0 0 0,0 0 0,0 0-1,1-3 1,-1 3-81,0 0 0,0 0 0,0-1-1,0 1 1,0 0 0,0 0-1,0 0 1,0 0 0,0 0 0,1 1-1,-1-1 1,0 0 0,1 0-1,-1 1 1,0-1 0,1 1-1,-1-1 1,1 1 0,-1 0 0,1 0-1,-1-1 1,1 1 0,1 0-1,-3-13-6455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2.8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 4912,'7'0'3514,"15"0"-3455,-15 0 107,469 0 4880,-475 0-5033,0 0 0,0 0 1,0 0-1,0 0 0,0 0 1,0 0-1,0-1 1,-1 1-1,1 0 0,0-1 1,0 1-1,0-1 0,-1 1 1,1-1-1,0 1 0,0-1 1,-1 1-1,1-1 1,0 0-1,-1 0 0,1 1 1,0-2-1,0 1-2,-1 0-1,1 0 1,0 0 0,0 0-1,0 0 1,0 0-1,0 1 1,0-1 0,0 0-1,0 0 1,0 1 0,1-1-1,-1 1 1,0-1 0,0 1-1,1 0 1,-1-1-1,0 1 1,0 0 0,1 0-1,-1 0 1,2 0 0,18-2 55,-1 0 1,0-1 0,21-6 0,12-2-889,1 6-3322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3.7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8 4536,'0'0'546,"-1"13"401,7-9 3804,16-4-4339,-21-1-407,-1 1-1,0 0 0,0 0 1,0 0-1,1 0 0,-1 0 1,0 0-1,0 0 0,0 0 1,1 0-1,-1 0 0,0 0 0,0 0 1,0 0-1,1 0 0,-1 1 1,0-1-1,0 0 0,0 0 1,0 0-1,1 0 0,-1 0 1,0 0-1,0 0 0,0 0 1,0 1-1,1-1 0,-1 0 1,0 0-1,0 0 0,0 0 0,0 1 1,0-1-1,0 0 0,0 0 1,0 0-1,1 1 0,-1-1 1,0 0-1,0 0 0,0 0 1,0 1-1,0-1 0,0 0 1,0 0-1,0 0 0,0 1 1,0-1-1,0 0 0,0 0 0,-1 0 1,1 1-1,0-1 0,0 0 1,0 0-1,0 1 0,0 26 130,0-20 15,4-1-12,6 6-92,38 55 1249,-38-49-1225,1-1 0,1 0-1,0-1 1,1-1 0,19 19 0,-18-20 22,-10-10-108,0 0 0,0 0 0,0 0 1,0-1-1,0 0 0,1 0 0,0 0 0,-1-1 0,1 1 0,0-1 0,1 0 0,-1-1 0,0 1 0,0-1 0,1 0 0,-1-1 0,0 1 0,1-1 0,5 0 1,-4-7-660,3-13 648,0 2 0,2-1 0,0 1 1,2 1-1,27-28 0,-6 5 266,-33 38-201,12-13 325,-8 18-185,-3 17-102,-3-19-75,0-1 0,0 1 0,1 0 0,-1 0 0,0-1 0,1 1 0,-1 0 0,0-1 0,1 1 0,-1 0 0,1-1 0,-1 1 0,1 0 0,-1-1 0,1 1 0,-1-1 0,1 1 0,-1-1 0,1 1 0,0-1 0,-1 0 0,1 1 0,0-1 0,0 0 0,-1 1 0,1-1 0,0 0 0,0 0 0,-1 0 0,1 0 0,0 0 0,0 0 0,0 0 0,-1 0 0,1 0 0,0 0 0,0 0 0,-1 0 0,2-1 0,-1 1 0,0 0 0,-1 0 0,1-1 0,0 1 0,0 0 0,0 0 0,0 0 0,-1 0 0,1 0 0,0 0 0,0 1 0,0-1 0,-1 0 0,1 0 0,0 0 0,0 1 0,0-1 0,-1 0 0,1 1 0,0-1 0,-1 1 0,1-1 0,0 1 0,-1-1 0,1 1 0,0 0 0,-1-1 0,1 1 0,-1 0 0,1-1 0,-1 1 0,0 0 0,1-1 0,-1 1 0,0 0 0,1 0 0,-1 0 0,0-1 0,0 3 0,0-3 1,0 1 0,0-1 0,0 1 0,0-1 0,0 1 0,0-1 0,1 0 0,-1 1-1,0-1 1,0 1 0,0-1 0,0 1 0,1-1 0,-1 1 0,0-1 0,0 0 0,1 1 0,-1-1 0,0 1-1,1-1 1,-1 0 0,0 1 0,1-1 0,-1 0 0,1 0 0,-1 1 0,0-1 0,1 0 0,-1 0 0,1 1-1,-1-1 1,1 0 0,70 34 145,-60-25-68,1-1 1,0 0-1,0-1 1,0 0-1,1-1 1,0 0 0,0-1-1,1 0 1,0-1-1,-1-1 1,1 0 0,0-1-1,20 0 1,-34-2-79,1 0 0,0 0 0,-1 0 0,1-1 0,-1 1-1,1 0 1,0 0 0,-1-1 0,1 1 0,-1 0 0,1-1 0,-1 1 0,1-1 0,-1 1 0,1-1 0,-1 1 0,1-1 0,-1 1 0,0-1 0,1 1 0,-1-1 0,0 0 0,1 1 0,-1-1 0,0 1 0,0-1 0,1 0 0,-1 1 0,0-1 0,0 0 0,0 1 0,0-1 0,0 0 0,0 1 0,0-1 0,-1-1-1,1 2 1,0-1 0,0 0-1,0 1 1,0-1-1,0 1 1,0-1-1,0 0 1,0 1-1,0-1 1,0 1-1,0-1 1,0 0-1,1 1 1,-1-1-1,0 1 1,0-1-1,1 1 1,-1-1-1,0 0 1,1 1-1,-1 0 1,0-1-1,1 1 1,-1-1-1,1 1 1,-1-1-1,1 1 1,-1 0-1,1-1 1,-1 1-1,1 0 1,-1 0-1,1-1 1,0 1-1,0 0 1,1-2-10,-1 0 1,0 1-1,0-1 1,0 0-1,0 0 1,0 0-1,0 0 0,0 0 1,0 0-1,-1 0 1,1 0-1,-1 0 0,0 0 1,1 0-1,-1-3 1,7-28 0,0-1 0,-2 1 0,-2-1 0,-1-60 0,-2 94-42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4.0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4780,'0'98'4472,"0"50"-3473,-1-148-1001,2 2 0,26 3-6,-22-4 99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4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79 4472,'2'1'254,"-1"0"-1,0 1 0,1-1 0,-1 1 0,0-1 0,1 1 0,-1-1 0,0 1 1,0 0-1,-1 0 0,1-1 0,0 1 0,0 0 0,-1 0 0,1 2 1,9 30 764,-5-16-855,1-1 0,1 1 0,15 27 0,-4-9-31,-11-18-146,-4-12-25,-3-38 2,0-12 28,0-35-60,1 78 66,0-1 0,0 1 1,1 0-1,-1-1 0,0 1 1,0 0-1,1 0 0,-1 0 0,1 0 1,-1 0-1,1 0 0,-1 0 0,1 0 1,-1 1-1,1-1 0,0 1 1,0-1-1,-1 1 0,1 0 0,0-1 1,0 1-1,2 0 0,0 0 0,80-43-57,0 7 50,-70 29 51,0 0-1,0 0 0,1 2 0,0 0 1,28-6-1,-41 10-26,1 1-1,-1-1 1,1 1 0,-1-1 0,1 1-1,-1 0 1,1 0 0,-1 0-1,1 0 1,-1 0 0,1 1 0,-1-1-1,1 1 1,-1-1 0,1 1-1,-1 0 1,0 0 0,1 0 0,-1 1-1,0-1 1,0 0 0,0 1 0,0-1-1,0 1 1,0 0 0,-1 0-1,1 0 1,0 0 0,-1 0 0,3 3-1,-4-4-11,1 0 0,-1-1 0,1 1 0,-1-1 0,1 1 0,-1-1 1,1 1-1,-1-1 0,1 0 0,0 1 0,-1-1 0,1 0 0,0 1 0,-1-1 0,1 0 0,0 0 0,0 1 0,-1-1 0,1 0 0,0 0 0,0 0 0,-1 0 0,1 0 0,0 0 0,0 0 0,-1-1 0,1 1 0,1 0 0,-1-1 0,0 1 0,-1 0 0,1 0 0,0 0 0,0 0-1,0 0 1,0 0 0,-1 0 0,1 0 0,0 0 0,0 0 0,0 0 0,0 0-1,-1 1 1,1-1 0,0 0 0,0 0 0,-1 1 0,1-1 0,0 1 0,0-1 0,-1 1-1,2 0 1,2 6 24,-4-6-20,1 0 0,-1 0 0,1 0 1,-1 0-1,1 0 0,-1 0 0,1 0 0,0-1 1,-1 1-1,1 0 0,0 0 0,0-1 0,-1 1 1,1 0-1,0-1 0,0 1 0,0-1 0,0 1 1,0-1-1,0 1 0,0-1 0,0 0 0,0 1 1,0-1-1,2 0 0,0 0 26,-1 1-1,1-1 1,0 1-1,-1 0 1,1 0 0,0-1-1,-1 2 1,1-1 0,-1 0-1,0 0 1,3 3-1,18 8 131,-10-7-16,0 2 1,0-1-1,0 2 1,-1 0 0,0 0-1,0 1 1,-1 0-1,0 1 1,-1 0-1,15 20 1,-24-28-34,0 1 1,-1 0 0,1 0-1,-1 0 1,1 0 0,-1 0-1,0-1 1,0 1-1,0 0 1,-1 0 0,0 3-1,0 13-6655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5.4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4176,'0'0'1815,"0"4"-1509,0 124 4299,0-127-4585,0 1 0,0-1 0,1 1-1,-1 0 1,0-1 0,1 1 0,-1-1-1,0 1 1,1 0 0,0-1 0,-1 0 0,1 1-1,0-1 1,0 1 0,0-1 0,0 0-1,0 0 1,0 1 0,0-1 0,0 0-1,1 0 1,1 1 0,-1-1-7,-1 0 0,0 0 0,1 0 0,-1 1 0,0-1-1,0 0 1,0 0 0,0 1 0,0-1 0,0 1 0,0-1 0,0 1 0,0-1 0,-1 1 0,1-1-1,-1 1 1,1 0 0,-1-1 0,0 1 0,1 0 0,-1-1 0,0 4 0,-1 15 199,0-14-160,1 0 0,-1 0 0,1 0 1,1 0-1,-1 0 0,1-1 0,0 1 0,3 10 0,5 0-21,-7-14-25,0 1 1,0 0 0,-1-1-1,1 1 1,-1 0 0,0 0-1,0 0 1,0 0 0,0 0-1,-1 0 1,1 0 0,-1 5-1,2 11 122,0-1-1,2 0 0,0 0 0,1 0 0,0-1 0,2 1 0,0-1 0,9 16 1,23 61-108,-36-83-58,0 0 0,-1-1 0,0 1 0,0 11 0,-2-7-3764,0 1-3890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6.0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297 0 5136,'0'0'2408,"0"7"-2245,0-6-150,0 1-1,-1-1 0,1 1 0,0-1 1,-1 0-1,1 1 0,0-1 0,-1 1 1,0-1-1,1 0 0,-1 0 1,0 1-1,1-1 0,-1 0 0,0 0 1,0 0-1,0 0 0,0 0 0,0 0 1,-1 0-1,1 0 0,0 0 0,0 0 1,-1-1-1,1 1 0,0-1 0,-1 1 1,1-1-1,0 1 0,-1-1 0,1 0 1,-1 1-1,1-1 0,0 0 1,-1 0-1,1 0 0,-1 0 0,1 0 1,-1-1-1,-1 1 0,3-1-7,0 1 0,-1 0 0,1 0-1,0 0 1,0 0 0,0 0 0,-1 0 0,1 0-1,0 0 1,0-1 0,0 1 0,-1 0 0,1 0-1,0 0 1,0 0 0,-1 0 0,1 0 0,0 0-1,0 0 1,-1 1 0,1-1 0,0 0 0,0 0 0,0 0-1,-1 0 1,1 0 0,0 0 0,0 0 0,0 0-1,-1 1 1,1-1 0,0 0 0,0 0 0,0 0-1,0 0 1,-1 1 0,1-1 0,0 0 0,0 0 0,0 0-1,0 1 1,0-1 0,0 0 0,0 0 0,-1 0-1,1 1 1,0-1 0,0 0 0,0 0 0,0 1-1,0-1 1,0 0 0,0 0 0,0 0 0,0 1-1,1 0 6,-1 0-1,0 0 0,0 0 0,0 0 0,-1 0 0,1 0 1,0 0-1,0 0 0,0 0 0,-1 0 0,1 0 1,-1 0-1,1 0 0,-1 0 0,1-1 0,-1 1 0,1 0 1,-1 0-1,0 0 0,1-1 0,-1 1 0,0 0 0,0-1 1,1 1-1,-1-1 0,0 1 0,0-1 0,0 1 1,0-1-1,0 1 0,0-1 0,0 0 0,0 0 0,0 1 1,-1-1-1,-13 6 79,2 11 98,-10-8 36,11 8-10,-6-8-11,15-8-168,0 0 0,-1 1 0,1-1 0,0 1 0,0 0 0,0 0 0,0 0 0,-4 5 0,1-1 36,-1 0 0,-1 0 1,1-1-1,-13 6 0,15-8-36,0-1-1,0 1 0,1 0 0,-1 1 0,0-1 1,1 1-1,0-1 0,0 1 0,0 1 0,0-1 1,1 0-1,-4 8 0,6-11-25,1-1 0,-1 1 1,1 0-1,0 0 0,-1 0 0,1 0 1,0 0-1,0 0 0,0 0 0,0 0 1,0 0-1,0 0 0,0 0 0,0 0 1,0 0-1,0 0 0,1 0 0,-1 0 1,0 0-1,1 0 0,-1-1 0,1 1 1,-1 0-1,1 0 0,-1 0 0,1 0 1,-1-1-1,1 1 0,0 0 0,0-1 1,-1 1-1,1 0 0,0-1 0,0 1 1,0-1-1,-1 1 0,1-1 0,0 0 1,0 1-1,0-1 0,0 0 0,0 1 1,0-1-1,0 0 0,0 0 0,0 0 1,0 0-1,0 0 0,0 0 0,0 0 1,0 0-1,0-1 0,0 1 0,0 0 1,1-1-1,1 1 11,-3-1-16,0 1 0,0 0-1,1 0 1,-1 0 0,0 0 0,0 0 0,0 0 0,1 0-1,-1 0 1,0 0 0,0 0 0,0 0 0,1 0 0,-1 0-1,0 0 1,0 0 0,0 0 0,1 0 0,-1 0-1,0 0 1,0 0 0,0 0 0,0 1 0,1-1 0,-1 0-1,0 0 1,0 0 0,0 0 0,0 0 0,1 0-1,-1 1 1,0-1 0,0 0 0,0 0 0,0 0 0,0 0-1,0 1 1,0-1 0,1 0 0,-1 0 0,0 0 0,0 0-1,0 1 1,0-1 0,0 0 0,0 0 0,0 0-1,0 1 1,0-1 0,0 0 0,0 0 0,0 0 0,0 1-1,0-1 1,-1 0 0,1 0 0,0 1 0,0-1-1,0 0 1,0 0 0,0 0 0,0 1-1,0-1 1,0 0 0,0 0 0,0 0-1,0 1 1,0-1 0,0 0 0,0 0 0,0 0-1,0 1 1,0-1 0,0 0 0,1 0-1,-1 0 1,0 0 0,0 1 0,0-1-1,0 0 1,0 0 0,0 0 0,0 0 0,1 1-1,-1-1 1,0 0 0,0 0 0,0 0-1,0 0 1,1 0 0,-1 0 0,0 0-1,0 0 1,0 1 0,1-1 0,-1 0 0,0 0-1,0 0 1,0 0 0,1 0 0,-1 0-1,0 0 1,0 0 0,0 0 0,1 0-1,-1 0 1,0-1 0,270 62 1835,-254-57-1707,38 10-39,-53-14-125,5 0-3749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6.5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 4452,'-29'30'436,"23"-24"-87,3 1-9,3-5-385,-7 14 576,1 0 0,1 1-1,0 0 1,2 0 0,-4 34-1,7 88 1826,0-138-2338,0 1-1,0-1 1,0 1-1,0 0 0,0-1 1,1 1-1,-1-1 1,0 1-1,1-1 1,0 1-1,-1-1 0,1 0 1,0 1-1,-1-1 1,1 0-1,0 1 1,0-1-1,0 0 1,0 0-1,0 0 0,1 0 1,-1 0-1,0 0 1,0 0-1,1 0 1,1 0-1,-2 0-2,1 0 1,-1 0-1,0-1 1,1 1-1,-1 0 1,0 0 0,0 0-1,0 0 1,0 1-1,0-1 1,0 0-1,0 0 1,0 1-1,0-1 1,0 0-1,-1 1 1,1-1-1,-1 1 1,1-1-1,-1 1 1,1-1-1,-1 1 1,0-1-1,0 1 1,0 0-1,0 1 1,0 4 56,1 0 0,-1 0-1,1 0 1,0-1 0,1 1 0,0 0 0,0-1 0,0 1 0,6 9 0,-5-11-42,5 50 362,17 20-267,-18-51-85,2 1-1,0-1 0,1 0 1,16 25-1,-21-36-10088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7.2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81 39 3520,'0'0'503,"0"4"-36,0 13-35,0-12 15,7-5-4,-6 0-365,19 0 131,-19-1-185,0 1 1,-1 0 0,1 0-1,-1 0 1,1 0 0,0 0-1,-1 0 1,1 1 0,-1-1-1,1 0 1,-1 0 0,1 0-1,0 1 1,-1-1 0,1 0-1,-1 0 1,1 1 0,-1-1-1,1 0 1,-1 1 0,1-1-1,-1 1 1,0-1 0,1 1-1,-1-1 1,1 1 0,-1-1-1,1 1 1,6 1 343,127-2 987,-22 0-609,-111-38-35,-1 37-716,0 0 0,0 0 1,0 0-1,0 0 1,-1 0-1,1 0 1,0 0-1,0 0 0,-1 0 1,1 0-1,0 0 1,-1 0-1,1 0 0,-1 0 1,0 0-1,1 0 1,-1 0-1,0 1 1,1-1-1,-1 0 0,0 1 1,0-1-1,1 0 1,-1 1-1,0-1 0,0 1 1,0-1-1,0 1 1,0-1-1,0 1 1,0 0-1,0 0 0,0-1 1,0 1-1,0 0 1,0 0-1,0 0 1,0 0-1,0 0 0,0 0 1,-2 1-1,-6-2-11,8 1 16,1 1 0,0-1 0,0 0 0,0 0 0,-1 0 0,1 0 0,0 0 1,0 0-1,0 0 0,-1 0 0,1 0 0,0 0 0,0 0 0,-1 0 0,1 0 0,0 0 0,0 0 0,0 0 0,-1 0 1,1 0-1,0 0 0,0 0 0,-1 0 0,1 0 0,0-1 0,0 1 0,0 0 0,0 0 0,-1 0 0,1 0 0,0 0 1,0-1-1,0 1 0,0 0 0,-1 0 0,1 0 0,0-1 0,0 1 0,0 0 0,0 0 0,0 0 0,0-1 0,0 1 1,0 0-1,0 0 0,0-1 0,0 1 0,0 0 0,0 0 0,0 0 0,0-1 0,0 1 0,-5-4 4,-260 4 736,244 33-660,15-21 45,0 1 0,0 0 0,1 0 0,1 1 0,0 0 0,1-1 0,1 1 0,0 0 0,1 0 0,0 1 0,2 19 0,-1-33-118,0-1 0,0 1 1,0-1-1,0 1 0,0-1 0,0 1 0,0-1 0,0 1 1,1-1-1,-1 1 0,0-1 0,0 1 0,0-1 0,1 0 1,-1 1-1,0-1 0,1 1 0,-1-1 0,0 0 0,1 1 1,-1-1-1,0 1 0,1-1 0,-1 0 0,1 0 0,-1 1 1,1-1-1,-1 0 0,1 0 0,-1 0 0,1 1 0,36 11 180,-37-12-181,0 0 0,1 1 0,-1-1 0,1 0 0,-1 0 0,1 0 0,-1 0 0,0 1 0,1-1 0,-1 0 0,1 0 0,-1 1 0,0-1 0,1 0 0,-1 1 0,0-1 0,0 0 0,1 1 0,-1-1 0,0 1 0,0-1 0,1 0 0,-1 1 0,0-1 0,0 1 0,0-1 0,0 1 0,0-1 0,0 1 0,0-1 0,0 1 0,0 0 1,0-1 0,0 0 0,0 1 1,0-1-1,1 1 0,-1-1 0,0 0 0,0 1 1,0-1-1,0 0 0,0 1 0,0-1 0,1 0 1,-1 1-1,0-1 0,0 0 0,1 1 0,-1-1 1,0 0-1,0 1 0,1-1 0,-1 0 0,0 0 1,1 1-1,-1-1 0,0 0 0,1 0 1,-1 0-1,0 0 0,1 0 0,-1 1 0,1-1 1,23 8 103,0-1 0,1 0 0,0-2 1,49 3-1,118-3-2383,-153-5 815,-36 0 1281,0 0 0,-1-1 0,1 1 0,-1-1 1,1 1-1,-1-1 0,1 0 0,-1 0 1,1 0-1,-1 0 0,0 0 0,0 0 0,1-1 1,-1 1-1,0-1 0,0 0 0,2-2 1,12-8-1344,-13 11 1240,-1 0 0,1 0 0,0 0-1,0 0 1,0 0 0,0 1 0,0 0 0,0-1 0,0 1-1,3 1 1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8.9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 1 2720,'0'0'486,"-7"0"73,-13 0-244,5 0 7176,15 6-7445,0 100 417,0-6-391,0-97-64,0 0 0,0 0 1,0 0-1,1 0 0,-1-1 0,1 1 1,0 0-1,0 0 0,0-1 0,0 1 1,0 0-1,1-1 0,-1 1 0,1-1 0,-1 0 1,1 1-1,0-1 0,0 0 0,4 3 1,-4-3 10,1 0 1,-1 0-1,0 0 1,0 0-1,-1 0 0,1 1 1,0-1-1,-1 1 1,0-1-1,1 1 1,-1-1-1,0 1 1,0 0-1,0 0 1,-1-1-1,1 1 0,-1 0 1,1 0-1,-1 5 1,-1 8 52,1-12-62,-1 1 0,1 0 0,0-1-1,0 1 1,1-1 0,-1 1 0,1-1 0,0 1-1,0-1 1,3 6 0,6 6 31,-8-14-36,0 1 0,0-1 0,0 1 1,-1-1-1,1 1 0,-1 0 0,0 0 1,0-1-1,0 1 0,0 0 0,0 0 0,-1 0 1,1 0-1,-1 5 0,0-4-2,1-1 0,-1 1 1,1 0-1,0 0 0,0-1 0,0 1 0,0-1 0,3 6 0,-2-6 5,-1 1-1,1-1 0,-1 0 0,0 1 1,0 0-1,0-1 0,-1 1 0,1 5 1,-1-7-7,0-1 0,0 0 0,0 1 0,1-1 0,-1 0 0,1 1 0,-1-1 0,0 0 0,1 1 0,0-1 0,-1 0 0,1 0 0,0 1 0,0-1 0,1 1 0,6 16 15,-8-17 26,0-1 0,0 1 0,0 0 1,1 0-1,-1-1 0,0 1 0,1 0 0,-1-1 0,1 1 0,-1 0 0,1-1 0,-1 1 0,1 0 1,-1-1-1,1 1 0,0-1 0,-1 1 0,1-1 0,0 0 0,-1 1 0,1-1 0,0 1 0,-1-1 1,1 0-1,0 0 0,0 1 0,-1-1 0,2 0 0,-2-6-63,0-17-217,0 17-595,0 2 746,0-17 81,0-67-24,0 88 30,0-1 0,0 1 1,1-1-1,-1 0 0,0 1 0,0-1 0,0 1 0,0-1 0,1 1 0,-1-1 1,0 0-1,1 1 0,-1-1 0,0 1 0,1-1 0,-1 1 0,0 0 0,1-1 1,-1 1-1,1-1 0,-1 1 0,1 0 0,-1-1 0,1 1 0,-1 0 0,1 0 1,-1-1-1,1 1 0,0 0 0,-1 0 0,1 0 0,-1 0 0,1 0 0,0 0 1,-1 0-1,1 0 0,0 0 0,0 0-7,0 0 1,0 0 0,-1 0-1,1 0 1,0 0-1,0-1 1,-1 1-1,1 0 1,0 0-1,0 0 1,-1-1-1,1 1 1,0 0-1,-1-1 1,1 1-1,-1-1 1,1 1-1,0-1 1,-1 1-1,1-1 1,-1 1-1,1-1 1,-1 1-1,1-1 1,-1 0-1,0 1 1,1-1-1,-1 0 1,0 1 0,1-1-1,-1 0 1,0 0-1,0 1 1,0-1-1,0 0 1,0 0-1,1 1 1,-2-2-1,2 0-18,-1 1-1,0 0 1,1-1 0,-1 1-1,1 0 1,-1 0-1,1-1 1,0 1 0,-1 0-1,1 0 1,0 0 0,0 0-1,0 0 1,0 0-1,0 0 1,0 0 0,0 0-1,0 1 1,0-1-1,1 0 1,-1 1 0,2-2-1,37-13-224,-24 10 95,10-3 119,0 0 1,1 2-1,0 1 0,42-2 0,114 5-142,-97 4 148,-85-2 31,0 0 0,0 0 0,0 0 0,0 0 0,0 0 0,0 0 0,0 0 0,0 1 0,-1-1-1,1 0 1,0 1 0,0-1 0,0 1 0,0-1 0,0 1 0,-1-1 0,1 1 0,0 0 0,0-1 0,-1 1 0,1 0 0,0 0 0,-1-1 0,1 1 0,-1 0 0,1 0 0,-1 0-1,0 0 1,1 0 0,-1 0 0,0 0 0,1-1 0,-1 1 0,0 0 0,0 2 0,0-3 0,0 1 0,0 0 0,0 0-1,0 0 1,1 0 0,-1-1 0,0 1 0,0 0 0,1 0 0,-1 0-1,1-1 1,-1 1 0,0 0 0,1-1 0,-1 1 0,1 0 0,0-1-1,-1 1 1,1 0 0,-1-1 0,1 1 0,0-1 0,0 0 0,-1 1-1,1-1 1,0 1 0,0-1 0,-1 0 0,1 0 0,0 1 0,0-1-1,0 0 1,0 0 0,1 0 0,-1 1-1,1 0 1,-1 0-1,1 0 1,-1 0-1,1 1 0,-1-1 1,0 0-1,0 1 0,1-1 1,-1 0-1,0 1 0,0 0 1,-1-1-1,1 1 1,0 0-1,0-1 0,-1 1 1,1 0-1,-1-1 0,0 1 1,1 3-1,6 33 15,-6 70 818,-1-108-826,0 1-1,0-1 1,0 0-1,0 1 1,0-1-1,-1 0 1,1 1 0,0-1-1,0 0 1,0 1-1,0-1 1,0 0-1,0 0 1,-1 1 0,1-1-1,0 0 1,0 1-1,0-1 1,-1 0-1,1 0 1,0 0-1,0 1 1,-1-1 0,1 0-1,0 0 1,-1 0-1,1 0 1,0 0-1,-1 1 1,1-1-1,0 0 1,-1 0 0,1 0-1,0 0 1,0 0-1,-1 0 1,-31 7 206,25-1-66,-3 0 57,-84 6-104,-1-3 0,-173-8-1,133-2-5218,135-6 3214,0-19-188,0 19 217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09.8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4956,'0'7'805,"0"222"3310,0-228-4063,0-7-620,0-168 379,0 172 151,8 2 115,59 0 373,-63 0-360,0 0-94,239 0-229,-240 0 231,0 0-1,0 0 1,1-1 0,-1 1-1,0-1 1,0 0 0,0 0-1,0 0 1,0-1 0,0 1-1,0-1 1,-1 1 0,1-1-1,3-3 1,-3 3 4,-1 0-1,1 0 1,-1 0-1,1 1 1,-1-1-1,1 1 1,0 0-1,0 0 1,0 0-1,0 0 1,0 0-1,0 1 1,0-1-1,4 1 1,-1 0-2,-3 0 0,0 1 0,0-1 0,0 1 0,0-1 0,1 0 0,-1-1 0,0 1 0,0-1 0,0 1 0,0-1 0,1 0 0,-1 0 0,0 0 0,-1 0 0,1-1 0,0 1 0,0-1 0,0 0 0,-1 0 0,5-4 0,1-1-4,-2 12 8,-4 18 10,-2 47 269,0 32 451,0-35-3064,6-66 389,19-1-408,-19 0 229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10.9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604 1 3692,'-30'0'222,"24"0"715,-51 0 2548,-29 0-2740,84 0-731,0 0 0,0 0-1,0 0 1,0 0 0,0 1-1,0-1 1,0 1-1,1 0 1,-1-1 0,0 1-1,0 0 1,0 0-1,1 0 1,-1 1 0,0-1-1,1 0 1,-1 0-1,1 1 1,-3 2 0,3-2-9,0-1 0,-1 1 1,1-1-1,-1 0 0,1 1 0,-1-1 1,0 0-1,1 0 0,-1 0 1,0 0-1,0 0 0,0-1 0,1 1 1,-1 0-1,0-1 0,0 0 1,0 1-1,0-1 0,-4 0 1,-14-1-4,14 0 30,0 0 1,0 1-1,0 0 0,0 0 1,0 0-1,0 1 1,0 0-1,1 0 1,-12 3-1,15-2-18,-1 0 0,0 0 1,1 0-1,-1 0 0,0 0 0,0-1 0,0 1 0,0-1 0,0 0 0,-1 0 0,1 0 1,0-1-1,0 1 0,-1-1 0,1 1 0,0-1 0,-1 0 0,-3-1 0,-8 2 31,0 1-1,-1 0 1,1 1-1,1 1 0,-1 0 1,0 1-1,1 0 1,0 1-1,1 1 1,-20 12-1,31-17-49,0 0 1,1 0-1,-1 1 1,1-1-1,-1 0 1,1 1-1,0-1 1,0 0-1,0 1 1,0 0-1,0-1 1,1 1-1,-1-1 0,1 1 1,-1 0-1,1-1 1,0 1-1,0 0 1,1-1-1,-1 1 1,1 3-1,-1 8 53,8-10-25,21 2-9,-16 5 65,33-1-68,0-2 1,1-2-1,75 0 1,13-6-539,-132 0 522,-1 0-1,0 0 0,0 0 1,0-1-1,0 1 0,0 0 1,0-1-1,0 0 1,0 1-1,0-1 0,0 0 1,0 0-1,0 0 0,-1-1 1,1 1-1,0 0 1,-1 0-1,1-1 0,-1 1 1,1-1-1,0-1 0,-1 1 4,0 0-1,1 1 1,-1 0-1,0-1 1,1 1-1,-1 0 1,1 0-1,-1 0 0,1-1 1,0 2-1,-1-1 1,1 0-1,0 0 1,0 1-1,0-1 1,-1 0-1,1 1 1,0 0-1,0 0 0,4-1 1,-5 2 2,1-1 1,0 0 0,0 0-1,0 0 1,-1 0-1,1 0 1,0 0 0,0 0-1,0 0 1,-1-1-1,1 1 1,0-1-1,0 0 1,-1 1 0,1-1-1,-1 0 1,1 0-1,0 0 1,-1 0-1,0 0 1,1 0 0,-1 0-1,0-1 1,1 1-1,-1 0 1,0-1 0,1-1-1,0 0-4,13-8 8,0-2-52,-12 6 156,-1-1 1,0 1 0,-1-1-1,0 1 1,0-1-1,0 0 1,-2-15-1,1 22-87,-7 0 61,-23 0-2,29 4-31,0-1 0,0 1 0,0 0 1,0-1-1,0 1 0,0 0 0,0 0 0,1-1 1,0 1-1,-1 5 0,1-6-51,-1 1 1,1-1-1,0 0 0,0 1 1,0-1-1,0 0 0,0 1 1,0-1-1,1 0 0,-1 1 1,1-1-1,-1 0 0,1 1 1,0-1-1,0 0 0,0 0 1,2 2-1,4 0 18,-6-4-14,0 0 0,0 1-1,0-1 1,0 1-1,0-1 1,0 1-1,0-1 1,0 1-1,0 0 1,0-1-1,0 1 1,0 0-1,0 0 1,-1 0-1,1 0 1,0 0-1,-1 0 1,1-1-1,0 2 1,-1-1 0,1 0-1,-1 0 1,0 0-1,1 0 1,-1 0-1,0 0 1,0 0-1,0 2 1,1-1-4,-1-1 0,0 1 0,0 0 0,1-1 0,-1 1 0,1 0 0,-1-1 0,1 1 0,0-1 0,-1 1 0,1-1 0,0 1 0,0-1 0,0 0 0,0 0 0,1 1 0,-1-1 0,0 0 0,0 0 0,2 1 0,6 7 6,31 41 43,87 123-69,-123-167 53,0 0 0,0 0-1,-1 0 1,0 1 0,0-1 0,-1 1-1,1 0 1,-2-1 0,1 1 0,-1 0-1,0 1 1,0-1 0,-1 9 0,0-16-26,0 1 0,0-1 1,0 1-1,0-1 1,0 0-1,0 1 0,0-1 1,0 1-1,0-1 0,-1 0 1,1 1-1,0-1 0,0 0 1,0 1-1,-1-1 0,1 0 1,0 1-1,0-1 0,-1 0 1,1 0-1,0 1 1,-1-1-1,1 0 0,0 0 1,-1 1-1,1-1 0,0 0 1,-1 0-1,1 0 0,-1 0 1,1 0-1,0 1 0,-1-1 1,1 0-1,-1 0 0,-35 9 327,35-9-324,1 0 0,-1 0 0,1 0 0,0 0 0,-1 0 0,1 0 0,0 0 0,-1 1 0,1-1 0,0 0 0,-1 0 0,1 0 0,0 0 0,0 1 0,-1-1 0,1 0 0,0 0 0,-1 0 0,1 1 1,0-1-1,0 0 0,0 1 0,-1-1 0,1 0 0,0 0 0,0 1 0,0-1 0,0 0 0,0 1 0,-1-1 0,1 0 0,0 1 0,0-1 0,0 1 0,0 0 3,0-1 0,0 0-1,0 1 1,0-1 0,0 1 0,-1-1-1,1 0 1,0 1 0,0-1 0,-1 1-1,1-1 1,0 0 0,0 1 0,-1-1-1,1 0 1,0 1 0,-1-1 0,1 0-1,0 0 1,-1 1 0,1-1 0,0 0 0,-1 0-1,1 0 1,-1 0 0,1 1 0,-1-1-1,1 0 1,0 0 0,-1 0 0,1 0-1,-1 0 1,1 0 0,-1 0 0,1 0-1,0 0 1,-1 0 0,-101 16 545,-1-5 0,-168-2 0,268-9-561,0 0-1,0 0 1,1-1-1,-1 1 1,0-1 0,0 0-1,1 0 1,-1 0 0,0 0-1,1 0 1,-1 0-1,1-1 1,0 1 0,-1-1-1,1 0 1,-4-3-1,4 3-17,0 0 0,0 0 0,-1 1-1,1-1 1,-1 0 0,1 1-1,-1-1 1,1 1 0,-1 0 0,0 0-1,0 0 1,0 1 0,0-1-1,0 0 1,1 1 0,-7 0 0,9 0 11,-1 0 0,0 0-1,0 0 1,0 0 0,1 0 0,-1 0 0,0-1 0,0 1 0,0 0 0,1 0 0,-1-1 0,0 1 0,1 0 0,-1-1 0,0 1 0,1-1 0,-1 1 0,0-1 0,1 1-1,-1-1 1,1 1 0,-1-1 0,1 0 0,-1 1 0,1-1 0,-1 0 0,1 1 0,0-1 0,-1 0 0,1 0 0,0 1 0,0-1 0,0 0 0,-1-1 0,1 1-29,0 0 1,0 0 0,0 1-1,-1-1 1,1 0-1,0 0 1,-1 0 0,1 0-1,-1 1 1,1-1 0,0 0-1,-1 1 1,0-1-1,1 0 1,-1 1 0,1-1-1,-1 0 1,0 1 0,1-1-1,-1 1 1,0-1 0,0 1-1,0 0 1,1-1-1,-1 1 1,0 0 0,0-1-1,0 1 1,0 0 0,0 0-1,1 0 1,-1 0 0,0 0-1,-2 0 1,3-1-87,-1 1 1,0-1-1,1 1 1,-1-1-1,0 0 0,1 1 1,-1-1-1,1 0 1,-1 1-1,1-1 1,-1 0-1,1 0 0,0 1 1,-1-1-1,1 0 1,0 0-1,0 0 1,0 0-1,-1 0 1,1 1-1,0-1 0,0 0 1,0 0-1,0 0 1,1-1-1,-1-30-4682,0 28 4183,0-12-1586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12.1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0 2304,'-5'0'86,"4"0"-73,0 0 0,0 0 1,0 0-1,0 0 1,0 0-1,0 1 1,0-1-1,0 0 1,0 0-1,0 1 0,0-1 1,0 1-1,0-1 1,0 1-1,0-1 1,0 1-1,0-1 1,0 1-1,1 0 0,-1-1 1,0 1-1,0 0 1,1 0-1,-1 0 1,1 0-1,-1-1 1,1 1-1,-1 0 0,1 0 1,-1 0-1,1 0 1,0 0-1,0 0 1,-1 0-1,1 0 1,0 0-1,0 1 0,0-1 1,0 0-1,0 0 1,1 1-1,-1 4 1156,0 23-7,0 102 2434,0 70-3006,0-197-559,0-2-31,0-1 0,0 0 0,0 1 0,0-1-1,0 0 1,0 1 0,1-1 0,-1 0 0,1 0 0,-1 1 0,1-1-1,-1 0 1,1 0 0,0 0 0,-1 0 0,1 0 0,0 0-1,0 0 1,0 0 0,0 0 0,0 0 0,0 0 0,0 0 0,0-1-1,0 1 1,0 0 0,0-1 0,1 1 0,-1-1 0,2 1-1,-1 0 6,-1-1 0,0 0-1,0 1 1,0-1 0,0 1-1,1-1 1,-1 1 0,0 0-1,0-1 1,0 1 0,0 0-1,-1 0 1,1-1 0,0 1 0,0 0-1,0 0 1,-1 0 0,1 0-1,0 0 1,-1 1 0,1-1-1,-1 0 1,1 0 0,-1 0-1,0 0 1,1 0 0,-1 1-1,0-1 1,0 0 0,0 2-1,0 69 810,0-95-1202,0-24 187,0 46 202,0 0-1,0 0 1,0-1-1,0 1 1,0 0 0,0 0-1,0-1 1,1 1 0,-1 0-1,0 0 1,1 0 0,-1 0-1,1-1 1,0 1-1,-1 0 1,1 0 0,0 0-1,-1 0 1,1 0 0,0 0-1,0 0 1,0 1 0,0-1-1,0 0 1,0 0-1,0 1 1,0-1 0,0 1-1,0-1 1,0 1 0,1-1-1,-1 1 1,0 0 0,0-1-1,1 1 1,1 0-1,6-3 3,-9 3-4,1 0-1,0-1 1,-1 1 0,1-1-1,0 0 1,-1 1 0,1-1-1,-1 0 1,1 1 0,-1-1-1,1 0 1,-1 1 0,0-1-1,1 0 1,-1 0-1,0 0 1,1 1 0,-1-1-1,0 0 1,0 0 0,0 0-1,0 1 1,0-1 0,0 0-1,0 0 1,0 0 0,0 0-1,0 1 1,-1-1 0,1 0-1,0 0 1,-1-1 0,1 1 0,-1 1 1,1-1-1,0 0 0,0 1 1,0-1-1,-1 0 1,1 0-1,0 1 0,0-1 1,0 0-1,0 0 1,0 1-1,0-1 0,1 0 1,-1 0-1,0 1 1,0-1-1,0 0 1,1 0-1,-1 1 0,0-1 1,1 0-1,-1 1 1,1-1-1,-1 1 0,1-1 1,0 0-1,24-13-78,-16 9 60,1-1 0,0 2 1,0-1-1,16-4 0,5 4 40,0 0 1,0 2-1,51 2 1,-64 1 49,-17 0-70,0 1-1,-1-1 1,1 0 0,-1 0-1,1 0 1,0 1-1,-1-1 1,1 0 0,-1 1-1,1-1 1,-1 1-1,1-1 1,-1 0-1,0 1 1,1-1 0,-1 1-1,1-1 1,-1 1-1,0-1 1,0 1 0,1-1-1,-1 1 1,0 0-1,0-1 1,1 1-1,-1-1 1,0 1 0,0 0-1,0-1 1,0 1-1,0 0 1,0-1 0,0 1-1,0-1 1,0 1-1,-1 1 1,1-2-1,0 1 0,0-1 0,0 1 0,0-1 0,0 1 0,0 0 0,0-1 0,0 1 0,0-1 0,0 1 0,0-1 0,0 1 0,0-1 0,0 1 0,0-1 0,1 1 0,-1-1 0,0 1 0,0-1 0,1 1 0,-1-1 0,0 1 0,1-1 0,-1 1 0,0-1 0,1 0 0,-1 1 0,1-1 0,-1 0 0,1 1 0,-1-1 0,1 0 0,-1 0 0,1 1 0,0-1 0,21 25 158,-1-7-104,-16-16 34,-1 1 1,1 0-1,-1 0 0,0 0 1,0 1-1,-1-1 0,1 1 1,-1 0-1,0 0 0,0 0 0,0 1 1,0-1-1,-1 1 0,0-1 1,0 1-1,0 0 0,0 0 1,-1 0-1,2 7 0,-3-12 14,0 2 628,0-35-10666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12.7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3492,'0'0'2527,"0"6"-2263,0 18-56,0-18 339,0-1-277,0 531 5502,0-535-5771,0-1 0,0 1 0,0-1 0,0 1 1,0-1-1,0 1 0,0-1 0,0 1 0,0 0 0,1-1 0,-1 1 0,0-1 1,0 1-1,1-1 0,-1 1 0,0-1 0,1 1 0,-1-1 0,0 0 0,1 1 1,-1-1-1,0 1 0,1-1 0,-1 0 0,1 1 0,-1-1 0,1 0 0,-1 0 1,1 1-1,0-1 0,0 0 1,0 0 1,-1 1-1,1-1 1,-1 0-1,1 0 0,-1 1 1,1-1-1,-1 0 1,1 1-1,-1-1 0,1 1 1,-1-1-1,0 1 1,1-1-1,-1 0 1,0 1-1,1 0 0,-1-1 1,0 1-1,1-1 1,-1 1-1,0-1 1,0 1-1,0-1 0,0 1 1,0 0-1,0-1 1,1 1-1,-1-1 0,-1 2 1,5 0 84,0-1 1,0 0-1,0 0 1,0 0-1,0-1 1,0 1 0,0-1-1,1 0 1,-1 0-1,0 0 1,4-1-1,-1 0 14,-6 1-99,0 0 0,0 0 0,0 0 0,0 0 0,-1-1-1,1 1 1,0 0 0,0 0 0,0-1 0,0 1 0,-1-1 0,1 1-1,0-1 1,0 1 0,-1-1 0,1 0 0,0 1 0,-1-1 0,1 0-1,-1 1 1,1-1 0,-1 0 0,1 0 0,-1 1 0,1-1 0,-1-1-1,1 1-1,-1 0-1,0 0 0,1 0 0,0 0 1,-1 0-1,1 1 0,-1-1 0,1 0 1,0 0-1,0 0 0,-1 1 0,1-1 1,0 0-1,0 1 0,0-1 1,0 1-1,0-1 0,0 1 0,0-1 1,0 1-1,0 0 0,0-1 0,0 1 1,0 0-1,0 0 0,2 0 0,1 0-44,1 0 0,0 0 0,0 0 0,0-1 0,-1 0 0,1 0 0,0 0 0,-1 0 0,1-1 0,-1 1-1,0-1 1,9-5 0,7 0-596,-19 7 575,0 0 0,0 0-1,0 0 1,1-1 0,-1 1-1,0 0 1,0-1-1,0 1 1,0-1 0,0 1-1,0-1 1,0 1 0,0-1-1,0 0 1,0 0-1,0 1 1,1-3 0,47-61-8565,-32 48 6512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13.1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 4064,'-1'0'49,"1"0"-1,-1 0 1,0 0 0,0 1-1,1-1 1,-1 1-1,1-1 1,-1 0-1,0 1 1,1-1-1,-1 1 1,1-1 0,-1 1-1,1-1 1,-1 1-1,1 0 1,0-1-1,-1 1 1,1 0-1,0-1 1,-1 1-1,1 0 1,0-1 0,0 1-1,0 0 1,-1-1-1,1 2 1,-1 8 3203,13-10-2796,34 0-142,-44 0-302,0-1 0,0 1 0,0 0 1,0 0-1,0 0 0,-1 0 0,1 0 1,0 0-1,0 1 0,0-1 0,0 1 1,0-1-1,-1 1 0,1 0 0,0-1 1,-1 1-1,1 0 0,2 2 0,-3-2 4,0 0 0,1 0-1,-1 0 1,1-1 0,0 1-1,-1 0 1,1-1-1,0 1 1,-1-1 0,1 1-1,0-1 1,-1 0 0,1 0-1,0 0 1,0 0 0,-1 0-1,1 0 1,3-1 0,396 1 462,-398 0-479,0 0 0,-1 0 0,1-1 0,0 1 0,0-1 0,-1 0 0,1 0 0,0 0 0,-1 0 0,1 0 0,-1-1 0,1 1 0,3-4 0,-4 3-28,1 1-1,-1-1 1,1 0-1,0 1 0,0-1 1,0 1-1,0 0 1,0 0-1,0 0 1,0 0-1,0 1 0,0-1 1,6 1-1,-8 0-35,0 1-1,0-1 0,0 0 0,0 0 1,0 0-1,0 0 0,0 1 0,0-1 1,0 0-1,0-1 0,0 1 0,0 0 1,0 0-1,0 0 0,0-1 0,0 1 1,0 0-1,0-1 0,0 1 0,-1-1 1,1 1-1,0-1 0,0 1 1,0-1-1,-1 0 0,1 1 0,0-1 1,-1 0-1,1 0 0,0 1 0,-1-1 1,1 0-1,-1 0 0,1-2 0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13.7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3796,'0'0'5576,"0"5"-4982,0 16-20,0-16-134,0 469 3509,0-471-3944,0-1 1,0 0-1,1 1 1,-1-1-1,1 0 1,-1 0 0,1 1-1,0-1 1,0 0-1,0 0 1,0 0-1,0 0 1,3 4-1,-2-4 11,-1 0-1,1 0 0,-1 0 0,0 0 0,0 0 0,0 1 0,0-1 0,0 0 0,0 1 0,-1-1 0,1 1 0,-1-1 0,0 1 0,1 2 0,-1-3-9,-1 2 70,1 1 1,0-1-1,0 1 0,1-1 1,-1 1-1,1-1 0,0 0 1,0 1-1,1-1 0,2 8 0,4 33 386,-8-44-496,7-31-8043,-7 17 4199,0-17 988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14.5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137 0 4912,'0'0'2316,"0"6"-1913,0 17 105,0-17 2,0-1-70,0 120 1559,0-124-1987,0 1 0,0-1-1,0 0 1,0 1 0,1-1 0,-1 0-1,0 1 1,1-1 0,-1 0-1,1 1 1,-1-1 0,1 0 0,0 0-1,-1 0 1,1 0 0,0 0-1,0 0 1,0 0 0,0 0 0,0 0-1,0 0 1,0 0 0,0 0-1,2 0 1,-2 0-1,1 0 1,-1 0-1,0 0 0,1-1 0,-1 2 0,0-1 0,0 0 1,0 0-1,0 0 0,0 0 0,0 1 0,-1-1 0,1 0 1,0 1-1,0-1 0,-1 1 0,1-1 0,-1 1 0,0-1 1,1 1-1,-1-1 0,0 1 0,0-1 0,0 3 0,0-2-3,1 0-1,-1-1 1,0 1-1,1 0 1,-1-1-1,1 1 1,0-1-1,-1 1 1,1-1-1,0 1 1,0-1-1,0 1 1,0-1-1,0 0 1,1 1-1,-1-1 1,0 0-1,0 0 1,1 0-1,-1 0 1,1 0-1,-1 0 1,1-1-1,1 2 1,16 11 60,-15-10-59,1-1 0,0 1 1,0-1-1,0 0 0,0-1 0,0 1 1,0-1-1,0 0 0,1 0 0,-1-1 1,0 1-1,0-1 0,1 0 1,-1-1-1,6 0 0,9 0-3,-18 1-8,-1 0 0,0 0 0,1 0 0,-1 0 1,0 0-1,1-1 0,-1 1 0,0 0 0,0-1 0,1 1 0,-1-1 1,0 0-1,0 1 0,0-1 0,0 0 0,0 0 0,0 1 1,0-1-1,0 0 0,0 0 0,0 0 0,0 0 0,0 0 1,-1-1-1,2-1 0,-1 2-3,-1 0 0,1 0 0,0-1 1,0 1-1,-1 0 0,1 0 0,0 0 0,0 0 1,0 0-1,1 0 0,-1 0 0,0 1 0,0-1 1,0 0-1,0 1 0,1-1 0,-1 1 0,0-1 1,1 1-1,-1-1 0,0 1 0,1 0 0,-1 0 1,1 0-1,2 0 0,-3 0-2,1-1 0,0 1 1,0 0-1,-1-1 0,1 1 0,0-1 0,-1 1 1,1-1-1,0 0 0,-1 0 0,1 1 0,-1-1 0,1 0 1,-1-1-1,0 1 0,1 0 0,-1 0 0,0 0 1,0-1-1,0 1 0,2-4 0,6-5-9,24-14 29,-29 21-18,0 1 1,1-1-1,-1 0 0,0 0 0,-1-1 1,1 1-1,0-1 0,-1 0 0,0 0 0,3-6 1,31-40 20,-31 43 82,0 0 1,0-1 0,-1 0-1,0 0 1,8-17 0,-11 6 829,-2 19-898,0-1 0,0 0-1,0 1 1,0-1 0,0 1 0,0-1-1,0 0 1,0 1 0,0-1 0,0 1-1,0-1 1,-1 0 0,1 1 0,0-1-1,0 1 1,-1-1 0,1 0 0,0 1-1,0-1 1,-1 1 0,1-1-1,-1 1 1,1 0 0,-1-1 0,1 1-1,0-1 1,-1 1 0,0-1 0,-23 1-63,17 0 4,7 5-146,0 13 166,0-14-15,0 1 3,0 160 85,0-163-61,1 0 0,-1 1 0,0-1 0,0 0 1,1 0-1,0 0 0,-1 0 0,1 0 0,0 0 0,0 0 0,0 0 0,0 0 1,0 0-1,0 0 0,1-1 0,-1 1 0,3 1 0,-3-1-3,1 0 0,-1-1 1,0 1-1,1 0 0,-1-1 0,0 1 0,0 0 0,0 0 0,0 0 1,0 0-1,-1 0 0,1 0 0,-1 1 0,1-1 0,-1 0 0,0 0 0,1 3 1,-1 4 2,1 0 1,0 0 0,1 0-1,0 0 1,0 0 0,1-1-1,1 1 1,4 9 0,10 29 5,-11-23 19,-1 0 0,-1 0-1,-2 0 1,3 48 0,-7-72-26,1 0 0,0 1 0,0-1 0,0 0 0,0 1 0,0-1 0,0 0 0,0 1 0,0-1 0,0 0 0,-1 0 0,1 1 0,0-1 0,0 0 0,0 0 0,-1 1 0,1-1 0,0 0 0,0 0 0,0 0 0,-1 1 0,1-1 0,0 0 0,-1 0-1,1 0 1,0 0 0,0 0 0,-1 1 0,1-1 0,0 0 0,-1 0 0,1 0 0,0 0 0,-1 0 0,0 0 0,-76 19 567,0-3 1,-119 10-1,69-18-2358,3-6-3346,122-2 4980,1 1 0,0-1 0,0-1-1,-1 1 1,1 0 0,0 0 0,0 0-1,-1 0 1,1-1 0,0 1 0,0-1-1,0 1 1,0-1 0,0 1-1,0-1 1,-2-1 0,-15-28-3097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3.1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687 65 3844,'0'0'3093,"-8"0"-2837,-21 0 156,21 0 680,4 0-824,-4 0-86,1 1-73,0 0-1,0 0 0,0-1 0,0-1 0,0 1 0,0-1 1,0 0-1,-13-4 0,18 3-97,-1-1-1,0 1 1,0 0-1,-1 0 1,1 0 0,0 1-1,-1-1 1,1 1 0,-1-1-1,1 1 1,-1 0-1,1 1 1,-1-1 0,0 0-1,0 1 1,1 0 0,-5 0-1,-379 0 664,385 0-673,1 0 1,-1 0-1,1 1 1,0-1 0,-1 0-1,1 0 1,0 1-1,-1-1 1,1 0 0,0 1-1,-1 0 1,1-1-1,0 1 1,0 0 0,0 0-1,-1-1 1,1 1-1,0 0 1,0 0-1,0 0 1,1 0 0,-1 0-1,0 1 1,0-1-1,0 2 1,0-2-2,0 0 0,1 0 0,-1 0 0,0 0 0,1 0 0,-1 0-1,0 0 1,0 0 0,0 0 0,0-1 0,0 1 0,0 0 0,0 0 0,0-1 0,0 1 0,0-1 0,-1 1 0,1-1 0,0 1-1,0-1 1,0 0 0,-1 0 0,1 0 0,0 1 0,-2-1 0,1 0-3,1 0 0,-1 0 0,0 1 1,1-1-1,-1 1 0,1 0 0,-1-1 0,1 1 0,-1 0 1,1 0-1,-1 0 0,1 0 0,0 0 0,-1 0 0,1 0 1,0 0-1,0 1 0,0-1 0,0 0 0,0 1 0,0-1 1,0 1-1,1-1 0,-1 1 0,0-1 0,1 1 0,-1 2 1,-1 3-12,0 0 0,1 1 0,0-1 0,0 0 1,0 9-1,1-14 11,0-1 2,0-1 1,-1 0 0,1 0-1,0 1 1,0-1 0,0 0-1,0 1 1,0-1 0,0 0-1,0 1 1,0-1-1,0 0 1,0 1 0,0-1-1,1 0 1,-1 1 0,0-1-1,0 0 1,0 0-1,0 1 1,0-1 0,1 0-1,-1 0 1,0 1 0,0-1-1,0 0 1,1 0-1,-1 1 1,0-1 0,0 0-1,1 0 1,-1 0 0,0 0-1,1 1 1,-1-1 0,0 0-1,0 0 1,1 0-1,-1 0 1,0 0 0,1 0-1,-1 0 1,0 0 0,1 0-1,-1 0 1,0 0-1,1 0 1,-1 0 0,0 0-1,1 0 1,34 4-63,-7 4-136,8-4-152,188-4-1984,-221 0 2293,1-1 0,-1 1 0,1 0 0,-1-1 0,1 0 0,-1 0 0,1 0 0,-1 0 0,0-1 0,0 1 0,0-1 0,0 0 0,0 0 0,0 0 0,0 0 0,4-4 0,-5 4 10,1-1 0,-1 1 0,1 0-1,0 0 1,0 0 0,0 0-1,0 1 1,0-1 0,0 1 0,1 0-1,-1 0 1,0 0 0,1 0-1,-1 0 1,1 1 0,4 0 0,-5 0 28,0-1 1,0 1 0,-1 0-1,1-1 1,0 1 0,-1-1-1,1 0 1,-1 0 0,1 0-1,-1 0 1,1 0 0,-1-1-1,0 1 1,1-1 0,-1 1-1,0-1 1,0 0-1,0 0 1,3-4 0,10-8 42,15 0 212,-24 11-98,-1-1 1,1 0-1,0 0 0,-1-1 1,0 1-1,0-1 0,-1-1 1,1 1-1,-1 0 0,0-1 1,5-11-1,-8 14 26,-1 2-75,0-6-27,0 6 55,0 7 100,0 18 45,0-18-59,0 0-155,0 18-9,0-18-20,0-1 22,0 47-235,0-29-3133,0-23 3254,0 0 0,0 0 0,0 1 0,0-1 0,0 0 0,0 0 0,0 1 0,0-1 0,0 0 0,0 0 0,0 0 0,0 1 0,0-1 0,1 0 0,-1 0-1,0 0 1,0 1 0,0-1 0,0 0 0,0 0 0,1 0 0,-1 0 0,0 1 0,0-1 0,0 0 0,0 0 0,1 0 0,-1 0 0,0 0 0,0 0 0,1 1 0,-1-1 0,0 0 0,0 0-1,0 0 1,1 0 0,-1 0 0,0 0 0,0 0 0,1 0 0,-1 0 0,0 0 0,1 0 0,32 4-2881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3.9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709 0 4348,'0'0'2401,"-9"0"-1828,-82 0 933,-347 0 876,436 0-2380,0 0 0,0 0 0,0 0 0,0 1 0,0-1 0,0 0 0,0 1 0,0-1 0,0 1-1,0 0 1,0 0 0,0 0 0,1 0 0,-1 0 0,0 0 0,1 0 0,-1 0 0,1 1 0,-1-1 0,1 1-1,-1-1 1,1 1 0,0 0 0,-1 1 0,1-1 0,0 0 0,-1-1 0,1 1 0,0-1 0,0 1 0,-1-1 0,1 1 0,0-1 0,-1 0 0,1 0 0,-1 0 0,0 0 0,1 0 0,-1 0 0,0 0 0,0-1 0,0 1 0,1-1 0,-1 1 0,0-1 0,0 0 0,0 1 0,0-1 0,-2 0 0,1 0-7,1 1 1,-1-1 0,0 1 0,1 0-1,-1 0 1,1 0 0,0 0 0,-1 0-1,1 0 1,0 1 0,0-1 0,-1 1-1,1 0 1,-3 3 0,-25 31-93,25-29 84,3-3-21,0 0 0,1 0 1,0 1-1,0-1 0,0 0 1,0 1-1,0-1 0,1 1 1,0-1-1,0 1 0,1 6 1,-1-4 2,9-2-74,31 2-414,71 5 0,51-12-91,-159 0 604,-1 0-1,1-1 1,0 1-1,-1 0 1,1-1-1,0 0 1,-1 1-1,1-1 1,-1 0 0,1 0-1,-1-1 1,0 1-1,0 0 1,1-1-1,-1 1 1,0-1-1,0 0 1,0 0-1,2-3 1,-2 3 0,0 0-1,-1 0 1,1 0 0,0 1 0,0-1 0,0 1-1,0-1 1,0 1 0,0 0 0,0 0 0,0 0-1,1 0 1,-1 0 0,0 0 0,1 1 0,-1-1-1,1 1 1,-1-1 0,4 1 0,-3 0-39,1-1 0,-1 0 0,0 1 0,0-1 1,0-1-1,0 1 0,0 0 0,0-1 0,-1 1 0,1-1 1,0 0-1,-1 0 0,1 0 0,-1 0 0,0 0 0,0-1 0,0 1 1,0-1-1,0 0 0,2-4 0,3-4 84,-2 0 1,1 0-1,5-19 1,-11 15 247,1 59-302,-1-30 53,0 0 1,1-1 0,5 26 0,-6-38-41,0 1 1,1-1 0,0 1-1,-1-1 1,1 0 0,0 1 0,-1-1-1,1 0 1,0 0 0,0 1 0,0-1-1,0 0 1,0 0 0,1 0-1,-1 0 1,0 0 0,2 0 0,15 15-13,1 16 88,23 3 78,-20 1-16,24 3 100,-24 0-13,20-1-177,-24-2-42,-4-17 5,12 23 209,-23-34-121,1 0 1,-2 0-1,1 0 1,-1 1-1,0-1 1,-1 1-1,0 0 1,0 15-1,-1-23-94,0-1 0,0 1 0,-1-1 0,1 1 0,0-1 0,0 0 0,0 1 0,0-1 0,-1 1 0,1-1 0,0 0-1,0 1 1,-1-1 0,1 0 0,0 1 0,0-1 0,-1 0 0,1 1 0,-1-1 0,1 0 0,0 0 0,-1 1 0,1-1 0,0 0 0,-1 0 0,1 0-1,-1 0 1,1 1 0,-1-1 0,1 0 0,-1 0 0,1 0 0,0 0 0,-1 0 0,1 0 0,-1 0 0,1 0 0,-1 0 0,0-1 0,-77 14 326,-2-6 98,-121-5 0,103-3-394,90 0-33,-1 1-1,1-2 0,0 1 0,-1-1 0,1 0 1,0-1-1,0 0 0,-8-4 0,9 3-10,-1 1-1,0 0 1,0 0-1,1 1 1,-2 0 0,1 1-1,0-1 1,-9 1-1,12 1-49,-1-1 0,1 1 0,0-1 0,-1 0 0,1-1 0,0 1 0,0-1 0,0 0 0,-5-3 0,5 2-128,1 1 1,-1 0-1,0 1 0,1-1 1,-1 1-1,0 0 1,0 0-1,-10 0 1,14 0 56,-1 1 0,0 0 0,1 0 1,-1 0-1,1-1 0,-1 1 0,0-1 0,1 0 0,-1 1 1,1-1-1,0 0 0,-1 0 0,1 0 0,-1 0 0,1 0 1,0 0-1,0 0 0,0 0 0,0 0 0,0-1 0,0 1 1,0 0-1,0-1 0,0 1 0,1-1 0,-1 1 1,0-1-1,1 1 0,-1-1 0,1 1 0,0-1 0,0 0 1,-1 1-1,1-1 0,0-2 0,0-21-2425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4.7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682 41 3360,'0'0'654,"-10"0"-51,-32 0-170,31 0-109,-414 0 4352,422 0-4677,1 0 1,0 0-1,-1 1 1,1-1-1,-1 1 1,1-1-1,0 1 1,-1 0-1,1 0 1,0 0-1,0 0 1,0 0-1,-1 0 1,1 1-1,0-1 1,1 1-1,-1-1 1,-3 4-1,4-3 2,-1 0 1,0-1-1,0 1 1,0 0-1,0-1 0,0 0 1,0 1-1,0-1 0,0 0 1,-1 0-1,1 0 0,0 0 1,-1-1-1,1 1 0,0-1 1,-1 1-1,1-1 0,-5 0 1,2 1-6,1 0 1,-1 1-1,0-1 1,1 1-1,0 0 1,-1 0-1,1 0 1,0 1-1,0-1 1,0 1-1,0 0 1,1 0-1,-1 0 1,1 1-1,-6 7 0,-1-1 35,8-8-43,0 0 0,0 1-1,0-1 1,0 1-1,0-1 1,1 1 0,-1 0-1,1 0 1,0 0 0,0 0-1,0 0 1,0 0-1,0 0 1,1 0 0,-1 1-1,1-1 1,0 0 0,0 0-1,0 0 1,1 6-1,-1-2-85,0-6 95,0-1 0,0 1 0,0-1 0,0 0 1,1 1-1,-1-1 0,0 1 0,0-1 0,0 1 0,1-1 0,-1 0 0,0 1 0,1-1 0,-1 0 0,0 1 0,1-1 0,-1 0 0,0 0 0,1 1 0,-1-1 1,1 0-1,-1 0 0,0 1 0,1-1 0,-1 0 0,1 0 0,-1 0 0,1 0 0,-1 0 0,1 0 0,-1 0 0,1 0 0,-1 0 0,0 0 0,1 0 0,0 0 1,78 13-209,180-6-1840,-245-7 1853,-10 0 132,-1 0 0,1 0 0,0-1 0,-1 1 0,1-1 0,-1 0 0,1 0 0,-1-1 0,0 1-1,1-1 1,-1 1 0,0-1 0,0 0 0,0 0 0,0-1 0,4-3 0,9-7-232,17-1-393,1-10 103,29-17 58,-49 31 562,-9 8 51,-1-1-1,0 1 1,0-1-1,0 0 1,0 0 0,-1 0-1,1-1 1,-1 1-1,0-1 1,0 0-1,0 0 1,0 0 0,-1 0-1,1-1 1,-1 1-1,0-1 1,2-6-1,-4-2-14,0 10 900,-7 10-504,-20 23 1,26-30-449,1 1 0,-1-1 0,1 1 0,-1-1 1,1 0-1,-1 1 0,1-1 0,0 1 0,-1-1 0,1 1 1,0-1-1,-1 1 0,1-1 0,0 1 0,-1 0 0,1-1 1,0 1-1,0-1 0,0 1 0,0 0 0,0-1 0,0 1 1,0 0-1,0 97 636,0-98-651,0 1 0,0-1 0,0 1-1,0-1 1,0 0 0,0 1 0,0-1 0,0 1 0,0-1 0,0 1 0,0-1 0,1 0 0,-1 1 0,0-1-1,0 0 1,0 1 0,1-1 0,-1 0 0,0 1 0,0-1 0,1 0 0,-1 1 0,0-1 0,1 0 0,-1 0 0,0 1-1,1-1 1,-1 0 0,1 0 0,-1 0 0,0 0 0,1 1 0,-1-1 0,1 0 0,34 19 72,-35-19-69,1 0 0,0 1 1,-1-1-1,1 0 0,-1 0 0,1 0 0,-1 1 1,1-1-1,-1 0 0,1 0 0,-1 1 0,0-1 0,1 0 1,-1 1-1,1-1 0,-1 1 0,0-1 0,1 0 1,-1 1-1,0-1 0,1 1 0,-1-1 0,0 1 0,0-1 1,0 1-1,1-1 0,-1 1 0,0 0 0,0-1 1,0 1-1,0-1 0,0 1 0,0 0 0,5 6 41,36 6 183,-13-11-214,-6 0-17,-16-1-4,1 0 0,-1-1 0,1 1 0,-1-1-1,1-1 1,-1 1 0,1-1 0,-1 0 0,0-1 0,1 1 0,7-4 0,-2-7-31,-11 11 25,0-1 0,1 0 0,-1 1 0,1-1 0,-1 1 0,1-1 0,0 1 0,0 0 0,0-1 0,0 1 0,0 0 0,0 0 0,0 1 0,0-1 0,0 0 0,0 1 0,0-1 0,0 1 0,4-1 0,-4 1 9,0 0 0,0 0 0,0-1 0,0 1 0,-1-1 1,1 1-1,0-1 0,0 0 0,-1 1 0,1-1 0,0 0 0,-1 0 1,1-1-1,-1 1 0,1 0 0,-1 0 0,0-1 0,0 1 0,1 0 0,-1-1 1,0 0-1,0 1 0,0-1 0,-1 0 0,1 1 0,1-3 0,5-9-42,13-8-46,5-13 21,-19 22 254,-2-1 1,0 1-1,0-1 1,-1 0 0,2-24-1,-5 122 51,0-2-2837,6-81-1400,22-2 1581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5.2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86 4764,'0'6'817,"0"18"12,0-24-815,0 0 0,0 0 0,0 1 1,0-1-1,0 0 0,0 0 0,0 0 0,0 1 0,0-1 0,0 0 1,0 0-1,0 1 0,0-1 0,0 0 0,0 0 0,0 0 1,0 1-1,0-1 0,0 0 0,0 0 0,1 0 0,-1 0 0,0 1 1,0-1-1,0 0 0,0 0 0,0 0 0,1 0 0,-1 1 1,0-1-1,0 0 0,0 0 0,0 0 0,1 0 0,-1 0 0,0 0 1,0 0-1,0 0 0,1 0 0,-1 0 0,0 1 0,0-1 1,1 0-1,-1 0 0,0 0 0,0 0 0,0-1 0,1 1 0,-1 0 1,0 0-1,0 0 0,0 0 0,1 0 0,-1 0 0,0 0 1,0 0-1,5 0 120,-4-1-109,0 1-1,0 0 0,0 0 1,1 0-1,-1 0 0,0-1 0,0 2 1,0-1-1,0 0 0,0 0 1,0 0-1,0 0 0,0 1 0,0-1 1,0 1-1,0-1 0,0 1 1,0-1-1,0 1 0,0-1 1,0 1-1,0 0 0,0-1 0,0 1 1,-1 0-1,1 0 0,0 0 1,-1 0-1,1-1 0,0 1 0,-1 0 1,1 0-1,-1 0 0,0 0 1,1 1-1,-1-1 0,0 0 0,1 0 1,-1 0-1,0 0 0,0 0 1,0 0-1,0 0 0,0 0 0,-1 2 1,1-1-28,0-1 0,0 0 0,0 0 0,0 0 0,1 0 0,-1 0 1,0 1-1,1-1 0,-1 0 0,0 0 0,1 0 0,-1 0 0,1 0 0,0 0 1,-1 0-1,1 0 0,0 0 0,0-1 0,1 3 0,-2-3 37,1 0 0,-1 0 0,1 0 0,-1 0 0,0 0 0,1 0 0,-1 0 0,1 0 0,-1 0 0,0 0 0,1 0 0,-1 0 0,0 0 0,1-1 0,-1 1 0,0 0 0,1 0 0,-1 0 0,0 0 0,1-1 0,-1 1 0,0 0 0,1 0 0,-1-1 0,0 1 0,0 0 0,1-1 0,-1 1 0,0 0 0,0-1 0,0 1 0,1 0 0,-1-1 0,0 1 0,0 0 0,0-1 0,0 1 0,0-1 0,0 1 0,0 0 0,0-1 0,0 1 0,0-1 0,0 1 0,0 0 0,0-1 0,0 1 0,0 0 0,0-1 0,0 1 0,0-1 0,-1 1 0,1-1 0,0-4 69,0-14-1198,0 17 1089,0 0 0,1-1 1,-1 1-1,1 0 0,0 0 0,-1 0 0,1 1 1,0-1-1,0 0 0,0 0 0,0 0 1,1 1-1,-1-1 0,0 0 0,1 1 1,-1-1-1,1 1 0,0 0 0,-1-1 0,1 1 1,0 0-1,0 0 0,0 0 0,0 0 1,-1 1-1,1-1 0,5-1 0,12-7 10,14-5-45,-15 4 58,1 2-1,0-1 0,0 2 1,1 1-1,39-8 1,-18 8 532,-1 1 1,48 2-1,-87 3-538,0 0 0,0 0 0,-1 0-1,1 0 1,0 0 0,0 1 0,0-1 0,0 0 0,0 0-1,-1 1 1,1-1 0,0 1 0,0-1 0,-1 1 0,1-1-1,0 1 1,-1-1 0,1 1 0,0 0 0,-1-1 0,1 1-1,-1 0 1,1 0 0,-1-1 0,1 1 0,-1 0 0,0 0-1,1 0 1,-1-1 0,0 1 0,0 0 0,0 0 0,1 1-1,-1-1-3,0 0 1,0 0-1,0-1 0,0 1 0,0 0 0,1 0 0,-1 0 0,0 0 0,1-1 0,-1 1 0,1 0 0,-1 0 0,1-1 0,-1 1 0,1 0 0,-1-1 0,1 1 0,0-1 0,-1 1 0,1-1 0,0 1 0,-1-1 0,1 1 0,0-1 0,0 0 0,-1 1 0,1-1 0,0 0 0,0 0 0,0 1 0,0-1 0,-1 0 0,2 0 0,0 1 3,-1 0-1,1 0 1,-1-1-1,1 2 1,-1-1-1,0 0 1,1 0-1,-1 0 1,0 1 0,0-1-1,0 0 1,0 1-1,0-1 1,0 1-1,-1-1 1,1 1-1,0 0 1,-1-1-1,1 1 1,-1 0-1,0-1 1,1 1-1,-1 3 1,1 0 27,0-2-33,0-1 0,0 0 0,1 0 0,-1 0 1,0 0-1,1 0 0,-1 0 0,1 0 0,0 0 0,0-1 1,2 3-1,15 19 34,-12-10-518,12 22 1352,-14-9-8176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5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693 3 4748,'-7'-2'1717,"-154"2"805,157 0-2494,-1 0 0,0 1-1,1 0 1,0 0 0,-1 0-1,1 0 1,-1 1 0,1-1-1,0 1 1,0 0 0,-7 5-1,7-4-8,0-1-1,0 0 1,0 0-1,-1 0 1,1 0-1,0-1 1,-1 1-1,0-1 0,1 0 1,-1 0-1,-8-1 1,4 1 3,0 0 0,1 0 0,-1 1 0,1 0 0,-1 0 0,-10 5 0,11-4-12,0 0-1,-1 0 0,1-1 1,-1 0-1,1-1 1,-13 1-1,10-1-17,0 0 0,0 1 0,1 0 0,-1 1 0,0 0 0,1 0 0,-11 6 0,-20 6-19,30-12 0,10-3 22,0 0-1,0 0 1,0 0 0,0 0 0,0 0 0,0 0 0,0 0-1,1 0 1,-1 1 0,0-1 0,0 0 0,0 1-1,0-1 1,1 0 0,-1 1 0,0-1 0,0 1-1,1 0 1,-1-1 0,0 1 0,1-1 0,-1 1 0,0 0-1,1 0 1,-1-1 0,1 1 0,0 0 0,-1 0-1,1 0 1,-1-1 0,1 1 0,0 0 0,0 0-1,0 0 1,-1 0 0,1 1 0,9 3 48,26-1-79,-4 5 37,6-2 12,117 0-145,-102-7 109,1 2 1,-1 2 0,94 20-1,-133-12 181,-12-12-138,-1 0 0,0 1-1,0-1 1,0 0 0,1 1-1,-1-1 1,0 0 0,0 1-1,0-1 1,0 1 0,0-1-1,0 0 1,0 1 0,0-1-1,0 0 1,0 1 0,0-1-1,0 0 1,0 1 0,0-1-1,0 1 1,0-1 0,0 0-1,0 1 1,-1-1 0,1 0-1,0 1 1,0-1 0,0 0-1,-1 0 1,1 1 0,0-1 0,0 0-1,-1 1 1,1-1 0,0 0-1,-1 0 1,1 0 0,0 1-1,-1-1 1,1 0 0,0 0-1,-1 0 1,1 0 0,0 0-1,-1 0 1,1 0 0,0 1-1,-1-1 1,1 0 0,0 0-1,-1 0 1,1 0 0,-1-1-1,1 1 1,0 0 0,-1 0-1,1 0 1,0 0 0,-1 0-1,-107 14 1294,-73 8-329,-82-18-2567,164-5-3934,98 0 5335,0 0-1,0 0 1,0 0-1,1 0 0,-1 0 1,0 0-1,0 0 1,1 0-1,-1-1 1,1 1-1,-1 0 1,1 0-1,-1-1 0,1 1 1,0 0-1,-1-1 1,1 1-1,0 0 1,0-3-1,-1-1-1891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6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5376,'3'7'3557,"-3"15"-3183,0-16-26,0 353 4831,7-358-5088,23 0 39,-30-2-128,0 1 1,0 0 0,0 0-1,0 0 1,1 0-1,-1 0 1,0 0 0,0 0-1,0-1 1,0 1-1,0 0 1,1 0 0,-1 0-1,0 0 1,0 0-1,0 0 1,1 0 0,-1 0-1,0 0 1,0 0-1,0 0 1,0 0 0,1 0-1,-1 0 1,0 0 0,0 0-1,0 0 1,1 0-1,-1 0 1,0 0 0,0 0-1,0 1 1,0-1-1,1 0 1,-1 0 0,0 0-1,0 0 1,0 0-1,0 0 1,0 0 0,0 1-1,1-1 1,-1 0-1,0 0 1,0 0 0,0 0-1,0 1 1,0-1-1,0 0 1,0 0 0,0 0-1,0 0 1,0 1 0,0-1-1,0 0 1,0 0-1,0 0 1,0 1 0,0-1-1,0 0 1,4 3 72,51 1-606,7-4-4261,-50 0 3229,-11 0 1345,0 1 1,1-2-1,-1 1 0,1 0 1,-1 0-1,1 0 1,-1-1-1,1 1 0,-1 0 1,0-1-1,1 0 1,-1 1-1,0-1 0,1 0 1,0-1-1,27-33-3875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6.6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5360,'0'22'3541,"68"-22"-2597,-9 0-564,10 0-284,-31 0-28,-4 0-92,0 0-452,3 0-468,-2 0-972,2 0-1349,-2 0-299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7.0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9349,'-20'0'716,"7"0"-80,2 16-544,5-16-380,3 0-968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7.6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684 1 6481,'-4'0'6165,"-24"0"-6105,21 0 241,-240 0 788,244 0-1089,0 0 1,-1 0-1,1 1 0,0-1 1,0 1-1,0 0 0,-1 0 0,1 0 1,0 1-1,1-1 0,-1 1 1,0 0-1,-3 2 0,3-2 0,1 0-1,-1-1 1,0 1 0,0 0-1,0-1 1,0 0-1,0 0 1,0 0-1,0 0 1,-1 0-1,1-1 1,0 1-1,-4-1 1,-22 0 20,11-1-1,0 1-1,0 0 1,0 2-1,0 0 1,0 1-1,-23 7 1,-19 3-3,41-8-55,-14 4 0,32-9 29,0 1-1,0-1 1,0 1-1,1-1 1,-1 1 0,0 0-1,0-1 1,0 1-1,0 0 1,1 0-1,-1-1 1,0 1-1,1 0 1,-1 0-1,0 0 1,1 0-1,0 0 1,-1 0-1,1 0 1,-1 0-1,1 0 1,0 0-1,0 0 1,-1 0-1,1 2 1,0-3-27,33 2-453,-26-2 333,20 0-696,449 0 678,-472 0 172,0 1 0,0-1 0,0 1 0,0 0 0,0 0 0,0 0-1,-1 0 1,1 1 0,5 3 0,-5-3 2,0 0-1,-1-1 0,1 1 1,0-1-1,0 0 1,0 0-1,0 0 1,0 0-1,6 0 1,7-2 28,43 3 23,-58-2-42,0 0 0,1 1 1,-1-1-1,0 1 0,1-1 0,-1 1 1,0 0-1,0 0 0,0 0 1,1 0-1,-1 0 0,0 1 0,0-1 1,-1 0-1,1 1 0,0 0 1,0-1-1,-1 1 0,3 3 0,-4-5-6,0 1-1,1-1 1,-1 1-1,0-1 1,0 1-1,1-1 0,-1 1 1,0-1-1,0 1 1,0-1-1,0 1 0,0-1 1,0 1-1,0-1 1,0 1-1,0-1 1,0 1-1,0-1 0,0 1 1,0-1-1,0 1 1,0-1-1,-1 1 0,1-1 1,0 1-1,0-1 1,-1 1-1,1-1 1,0 1-1,-1-1 0,1 1 1,0-1-1,-1 0 1,1 1-1,-1-1 0,1 0 1,0 1-1,-1-1 1,1 0-1,-1 0 1,1 1-1,-1-1 0,1 0 1,-1 0-1,1 0 1,-1 0-1,1 1 0,-1-1 1,0 0-1,1 0 1,-2 0-1,-24-1 59,25 1-46,1 0 8,0 0-1,-1 0 0,1 0 0,0 0 0,-1 0 0,1 0 0,0 0 0,0 0 0,-1 0 0,1 0 0,0 0 0,0 0 0,-1 0 0,1 0 0,0 0 1,-1 0-1,1 0 0,0 0 0,0 1 0,-1-1 0,1 0 0,0 0 0,0 0 0,0 0 0,-1 1 0,1-1 0,0 0 0,0 0 0,0 0 0,-1 1 1,1-1-1,0 0 0,0 0 0,0 1 0,0-1 0,0 0 0,0 0 0,0 1 0,0-1 0,0 0 0,-1 1 0,1-1 0,0 0 0,0 1 0,-4 6 274,-38 7 290,5 0-330,-1-2 1,-1-1 0,0-2-1,0-1 1,-59 3-1,41-11-342,-62 9-1,131-8-8412,2 1 8525,-2-2-4207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8.4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3908,'0'5'468,"0"33"1852,0-35-1711,0 34 519,0 227 1952,0-261-3080,0 0 0,1-1 0,-1 1 0,0-1 0,1 1 0,0-1 0,0 1 0,0-1 0,0 0 0,0 1 0,0-1 0,0 0 0,3 4 0,-2-4 0,0 0 0,-1 0 0,1 1 0,-1-1 0,0 0 0,0 1 0,0-1 0,0 1 0,0 0 0,-1-1 0,1 1 0,-1 0 0,0 4 0,14 33-89,-14-60 93,0 20-5,0-1 1,0 1 0,0 0-1,0 0 1,0 0 0,0 0-1,0-1 1,0 1 0,0 0-1,0 0 1,0 0 0,0-1-1,0 1 1,0 0-1,0 0 1,0 0 0,0 0-1,0-1 1,0 1 0,0 0-1,1 0 1,-1 0 0,0 0-1,0 0 1,0-1 0,0 1-1,0 0 1,0 0 0,1 0-1,-1 0 1,0 0-1,0 0 1,0 0 0,0-1-1,1 1 1,-1 0 0,0 0-1,0 0 1,0 0 0,0 0-1,1 0 1,-1 0 0,0 0-1,0 0 1,0 0 0,1 0-1,-1 0 1,0 0 0,0 0-1,0 0 1,0 0-1,1 0 1,-1 0 0,0 1-1,0-1 1,0 0 0,26 0 18,-20 0 49,12-3-211,17-28-365,-13 19 443,-1 1 0,1 1 0,1 1 1,0 1-1,0 1 0,0 1 0,47-5 0,170 1 281,-238 10-212,0 0 4,37 3 181,-38-2-183,0 0 1,0 0-1,0 0 1,0 0-1,0 0 1,-1 0-1,1 0 1,0 0-1,-1 0 1,1 0 0,0 0-1,-1 1 1,1-1-1,-1 0 1,0 0-1,1 1 1,-1-1-1,0 0 1,0 1-1,0 1 1,2 3 112,0 0 1,0 0-1,0 0 1,0 0 0,1-1-1,5 9 1,10 23 649,0 30-255,-16-36-8395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8.8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6129,'0'0'1050,"0"8"88,2 24-290,5-17-356,9 48-50,-8-29-495,8 48 1,-16-82 22,1 13-865,-2-5-4540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9.5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5545,'0'83'3124,"0"-76"-2776,0-2 16,1-2-314,-1-1 0,0 0 0,1 0 1,-1 1-1,1-1 0,-1 0 0,1 0 0,0 0 1,0 0-1,2 3 0,5 11 229,7 16 57,-14-29-290,-1-1-20,2-1 88,-2-1-115,1 0-1,-1 0 1,0 0 0,1 0-1,-1 1 1,0-1-1,1 0 1,-1 0-1,0 0 1,1 0-1,-1 0 1,0 0 0,1 0-1,-1 0 1,1 0-1,-1 0 1,0 0-1,1 0 1,-1 0-1,0 0 1,1-1 0,-1 1-1,0 0 1,1 0-1,-1 0 1,0 0-1,1-1 1,-1 1-1,0 0 1,0 0 0,1-1-1,-1 1 1,0 0-1,0 0 1,1-1-1,-1 1 1,0 0-1,0-1 1,0 1 0,0 0-1,1-1 1,-1-2-10,0 2 4,0 0 0,0 0 0,-1 0 0,1 0 1,0 1-1,1-1 0,-1 0 0,0 0 0,0 0 0,0 1 0,0-1 1,1 0-1,-1 0 0,0 0 0,1 1 0,-1-1 0,0 0 0,1 1 1,-1-1-1,1 0 0,-1 1 0,1-1 0,0 0 0,-1 1 0,1-1 1,0 1-1,-1-1 0,1 1 0,0 0 0,-1-1 0,1 1 1,0 0-1,0-1 0,0 1 0,-1 0 0,1 0 0,0 0 0,0 0 1,0-1-1,-1 1 0,1 0 0,0 1 0,0-1 0,0 0 0,1 0 1,26-19-721,-2 8 732,0 2 0,1 1 0,0 1 0,0 1 1,0 1-1,48-1 0,51 6 854,-124 0-852,-1 1-1,0-1 1,0 1-1,0-1 1,0 1-1,0 0 1,0 0-1,0-1 1,0 1-1,0 0 0,0 0 1,0 0-1,0 0 1,0 0-1,-1 0 1,1 0-1,0 0 1,-1 1-1,1-1 1,-1 0-1,1 0 1,-1 0-1,0 1 1,1-1-1,-1 0 1,0 0-1,0 1 1,0 1-1,1 1 24,19 42 337,-18-42-340,0 4-3,0 0 0,0-1 0,0 1 1,-1 0-1,0 1 0,-1 11 0,0-19 192,0-6-327,0-16 83,0 16 2,0 2-265,0 3 259,0-1 0,0 0 1,0 0-1,0 1 0,0-1 0,0 0 1,1 1-1,-1-1 0,0 0 0,0 1 1,1-1-1,-1 0 0,1 1 0,-1-1 1,0 1-1,1-1 0,-1 1 0,1-1 1,-1 1-1,1-1 0,-1 1 0,1-1 0,0 1 1,0-1-1,100-50-251,-47 25 173,-25 15 223,0 1-1,0 2 1,1 0 0,0 2 0,0 2 0,0 0 0,58 2 0,-84 9 2,-4-6-84,0 1-17,1 0 1,-1-1-1,0 1 1,0-1-1,0 1 1,1-1-1,-1 1 0,1-1 1,-1 1-1,1-1 1,0 1-1,-1-1 1,1 1-1,0-1 1,0 0-1,0 0 0,0 1 1,0-1-1,2 2 1,-2-3-9,0 0 0,-1 0 0,0 0 0,1 0 0,-1 1 0,1-1 0,-1 0 0,1 1 0,-1-1 0,1 0 0,-1 1 0,0-1 0,1 0 0,-1 1 0,0-1 0,1 1 0,-1-1 0,0 1 0,0-1 0,1 1 0,-1-1 0,0 1 0,0-1 0,0 1 0,0-1 0,0 1 0,1-1 0,-1 1 0,0-1 0,0 1 0,0-1 0,-1 2 0,1-2 1,0 1 1,0 0-1,0-1 1,0 1-1,0-1 1,0 1-1,0 0 0,0-1 1,1 1-1,-1-1 1,0 1-1,0 0 1,0-1-1,1 1 0,-1-1 1,0 1-1,1-1 1,-1 1-1,0-1 0,1 1 1,-1-1-1,1 0 1,-1 1-1,1-1 1,-1 1-1,1-1 0,-1 0 1,1 1-1,-1-1 1,1 0-1,-1 0 0,1 1 1,-1-1-1,2 0 1,0 2 31,0 0 1,1 0 0,-1 0 0,0 1 0,0-1-1,-1 1 1,1-1 0,0 1 0,-1 0-1,3 4 1,1 15-657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0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 4388,'0'0'3895,"0"7"-3523,0 19-48,0-25-319,0-1 0,0 0-1,0 0 1,0 0 0,0 1 0,0-1 0,0 0 0,0 0 0,0 0-1,0 1 1,0-1 0,0 0 0,0 0 0,0 0 0,0 1-1,0-1 1,0 0 0,0 0 0,0 0 0,0 1 0,0-1 0,0 0-1,0 0 1,1 0 0,-1 1 0,0-1 0,0 0 0,0 0 0,0 0-1,0 0 1,1 1 0,-1-1 0,0 0 0,0 0 0,0 0 0,0 0-1,1 0 1,-1 0 0,0 0 0,0 0 0,0 0 0,1 1 0,-1-1-1,0 0 1,0 0 0,0 0 0,1 0 0,-1 0 0,0 0 0,0 0-1,1 0 1,-1 0 0,0-1 0,0 1 0,0 0 0,1 0 0,0 0 7,0 0 1,0 0 0,1-1 0,-1 1 0,0 0 0,0 1 0,1-1 0,-1 0 0,0 0 0,0 0 0,0 1-1,0-1 1,0 1 0,1-1 0,-1 1 0,0-1 0,0 1 0,0 0 0,0-1 0,0 1 0,0 0 0,-1 0-1,1 0 1,1 1 0,-1 2 31,0 0-1,0 0 0,0 0 1,0 1-1,-1-1 1,0 0-1,0 8 1,4-5 72,15 11-82,-16-15-28,-1 1 0,1 0 1,-1 0-1,-1 0 0,1 0 0,0 0 0,-1 0 0,0 0 0,0 0 0,0 1 0,0 7 1,3-12 55,-4 1-73,0-1 0,1 0 1,-1 0-1,0 0 0,1 0 0,-1 1 1,0-1-1,1 0 0,-1 0 0,0 0 1,1 0-1,-1 0 0,0 0 0,1 0 1,-1 0-1,0 0 0,1 0 0,-1 0 1,1 0-1,-1 0 0,0 0 0,1-1 1,-1 1-1,0 0 0,1 0 0,-1 0 1,0 0-1,0-1 0,1 1 0,-1 0 0,0 0 1,1-1-1,-1 1 0,0 0 0,0-1 1,0 1-1,1 0 0,-1 0 0,0-1 1,0 1-1,0 0 0,0-1 0,1 1 1,-1 0-1,0-1 0,0 1 0,0-1 1,0 1-1,0-29-117,0 22-11,0 1 41,0-77-489,0 83 587,0-1 0,0 1-1,0-1 1,1 0 0,-1 1 0,0-1 0,0 1 0,1-1 0,-1 0 0,0 1-1,1-1 1,-1 1 0,0-1 0,1 1 0,-1 0 0,1-1 0,-1 1 0,1-1-1,-1 1 1,1 0 0,-1-1 0,1 1 0,0 0 0,-1 0 0,1-1-1,-1 1 1,1 0 0,0 0 0,-1 0 0,2 0 0,21-2 0,-17 2 0,16-4 274,0 2-1,32 0 1,-47 9-146,-6-4-83,-1-1-31,1 0 1,0-1-1,-1 1 1,1 0-1,0 0 1,0-1 0,-1 1-1,1-1 1,1 1-1,-1-1 1,0 1-1,0-1 1,0 0-1,1 1 1,-1-1-1,1 0 1,-1 0-1,1 0 1,-1 0-1,1 0 1,0 0-1,2 0 1,-3 0-3,0-1 1,1 1-1,-1-1 0,0 1 1,0 0-1,0 0 1,0 0-1,0-1 0,0 1 1,0 0-1,0 0 0,0 0 1,0 0-1,-1 1 1,1-1-1,0 0 0,-1 0 1,1 0-1,-1 1 0,1-1 1,-1 0-1,0 0 1,1 3-1,1 1 45,24 28 204,-22-29-259,0 1 0,0-1 1,-1 1-1,1 1 0,-1-1 1,0 0-1,2 7 0,-3-10 0,-1-2 203,-1-6-867,0-18 540,0 14 136,0-8-18,0 9-62,0-6 10,0 14 55,0-1 0,0 1 0,1 0 0,-1 0 1,0 0-1,1 0 0,-1 0 0,1 0 0,-1 1 0,1-1 0,0 0 1,-1 0-1,1 0 0,0 0 0,-1 1 0,1-1 0,0 0 0,0 1 1,0-1-1,0 0 0,0 1 0,0-1 0,0 1 0,0 0 0,0-1 1,0 1-1,0 0 0,0-1 0,0 1 0,0 0 0,0 0 0,0 0 1,0 0-1,0 0 0,0 0 0,0 0 0,0 1 0,2-1 0,4 0-17,7-11-86,21-3 72,1 2 1,1 0-1,-1 3 0,76-9 1,-81 15 335,45 1 0,-48 2 84,-27 1-381,0-1 0,0 0-1,-1 0 1,1 0 0,0 1 0,0-1 0,-1 0-1,1 0 1,0 1 0,0-1 0,-1 1-1,1-1 1,0 1 0,-1-1 0,1 1 0,-1-1-1,1 1 1,-1 0 0,1-1 0,-1 1 0,1 0-1,-1-1 1,0 1 0,1 0 0,-1 0 0,0-1-1,1 1 1,-1 0 0,0 0 0,0 0-1,0-1 1,0 1 0,0 0 0,0 0 0,0 0-1,0 0 1,0 0-4,0 0 0,0 0 0,0 0 0,0-1 0,0 1-1,0 0 1,0 0 0,0 0 0,0-1 0,1 1 0,-1 0 0,0 0-1,0-1 1,1 1 0,-1 0 0,1-1 0,-1 1 0,0 0 0,1-1 0,-1 1-1,1 0 1,0-1 0,-1 1 0,1-1 0,-1 1 0,1-1 0,0 1 0,0-1-1,-1 0 1,1 1 0,0-1 0,0 0 0,-1 0 0,1 1 0,0-1-1,1 0 1,-1 0 0,0 1 1,0-1-1,0 1 0,0-1 0,0 1 0,0-1 0,0 1 0,0 0 0,0 0 1,0-1-1,0 1 0,0 0 0,0 0 0,-1 0 0,1 0 0,0 0 1,-1 0-1,1 0 0,-1 0 0,1 0 0,-1 1 0,1-1 0,-1 0 0,0 0 1,1 0-1,-1 0 0,0 1 0,0 1 0,1 2 21,7 2 160,-1-1-5,-1 12-40,-1 0 0,0 0-1,3 31 1,-2-28-411,0-8-6015,0-10 3297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1.2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1 125 3340,'188'0'1670,"-186"0"-1630,1 0-1,-1 0 0,1 0 0,-1-1 1,0 1-1,1-1 0,-1 0 1,0 0-1,1 1 0,-1-1 0,0-1 1,0 1-1,0 0 0,0 0 0,0-1 1,0 1-1,3-4 0,-3 3 14,-1 0 0,1 1 0,0-1 0,-1 1-1,1-1 1,0 1 0,0 0 0,0 0 0,0 0 0,1 0 0,-1 0-1,0 1 1,0-1 0,0 1 0,1-1 0,-1 1 0,5 0 0,6 0 252,-9 0-190,1 1 0,-1-1-1,0 0 1,0 0 0,0 0 0,0-1-1,0 1 1,0-1 0,0 0-1,0 0 1,0 0 0,0-1-1,-1 1 1,1-1 0,0 0-1,4-4 1,-7 6-93,-1-1 0,1 1 0,-1-1 1,1 1-1,0 0 0,-1-1 0,1 1 0,-1 0 0,1 0 0,0-1 0,-1 1 0,1 0 1,0 0-1,-1 0 0,1 0 0,0 0 0,-1 0 0,1 0 0,0 0 0,-1 0 0,2 0 0,-2 0-5,0 0-1,1 0 0,-1 0 0,0 0 1,0 0-1,0 0 0,1 0 1,-1 0-1,0 0 0,0 0 0,1 0 1,-1 0-1,0 0 0,0 0 0,0 0 1,1 0-1,-1 0 0,0 0 0,0 0 1,1 0-1,-1 0 0,0 0 0,0-1 1,0 1-1,1 0 0,-1 0 0,0 0 1,0 0-1,0 0 0,0-1 0,1 1 1,-1 0-1,0 0 0,0 0 0,0-1 1,0 1-1,0 0 0,0 0 0,0 0 1,0-1-1,0 1 0,0 0 0,0 0 1,1-1-1,-1 1 0,0 0 0,-1 0 1,1-1-1,0 1 0,0 0 0,0 0 1,0 0-1,0-1 0,0-1 455,0 2-463,0 0-1,0 0 1,0 0 0,0 0 0,0 0-1,0 0 1,0 0 0,0 0-1,0-1 1,0 1 0,0 0 0,0 0-1,0 0 1,0 0 0,0 0 0,0 0-1,0 0 1,0-1 0,0 1-1,0 0 1,0 0 0,0 0 0,0 0-1,0 0 1,0 0 0,0 0-1,-1 0 1,1 0 0,0-1 0,0 2-6,0-1 0,1 0 0,-1 0 0,0 0 1,0 0-1,0 0 0,0 0 0,1 0 0,-1 0 1,0 0-1,0 0 0,0 0 0,0 0 0,1 0 0,-1 0 1,0 0-1,0 0 0,0 0 0,0 0 0,0 0 1,1-1-1,-1 1 0,0 0 0,0 0 0,0 0 1,0 0-1,0 0 0,1 0 0,-1 0 0,0 0 0,0-1 1,0 1-1,0 0 0,0 0 0,0 0 0,0 0 1,0 0-1,0-1 0,1 1 0,-1 0 0,0 0 1,0 0-1,0 0 0,0-1 0,0 1 0,0 0 1,0 0-1,0 0 0,0 0 0,0-1 0,0 1 0,0 0 1,0 0-1,0 0 0,-1 0 0,1 0 0,0-1 1,0 1-1,0 0 0,0 0 0,0 0 0,0 0 1,0 0-1,0-1 0,-1 1 0,-57-3-64,-51 3-183,107 0 241,1 0 1,-1 0-1,0 0 0,1 0 1,-1 1-1,1-1 1,-1 1-1,1-1 1,-1 1-1,1-1 1,-1 1-1,1 0 1,-1 0-1,1 0 0,0 0 1,-1 0-1,1 0 1,0 0-1,0 0 1,-1 2-1,1-2-1,0 0 0,0 1 0,-1-1 0,1 0 0,0 0 0,-1 0 0,1 0 1,-1 0-1,1 0 0,-1 0 0,1-1 0,-1 1 0,1 0 0,-1-1 0,0 1 0,1-1 0,-1 0 0,0 0 0,0 1 0,-1-1 0,-1-1-17,0 1 1,0 1-1,-1-1 0,1 1 1,0-1-1,0 1 0,0 0 0,1 1 1,-1-1-1,0 1 0,0 0 1,-3 2-1,-10 4-219,5 0-143,10 17 334,2-24 52,0 0-1,0 0 1,0 0-1,0 0 1,0 1 0,0-1-1,0 0 1,0 0-1,1 0 1,-1 0-1,1 0 1,-1 0 0,1 0-1,-1 0 1,1 0-1,-1 0 1,1 0-1,0 0 1,-1-1 0,1 1-1,0 0 1,0 0-1,0-1 1,0 1-1,0 0 1,0-1 0,0 1-1,0-1 1,0 1-1,0-1 1,0 0-1,0 1 1,0-1 0,0 0-1,0 0 1,0 0-1,0 0 1,2 0-1,-2 0 1,0 0 0,0 0-1,0 0 1,0 0 0,0 1-1,0-1 1,-1 0 0,1 0-1,0 0 1,0 1 0,0-1-1,0 0 1,0 1 0,0-1-1,-1 1 1,1-1 0,0 1-1,0 0 1,-1-1 0,1 1-1,0-1 1,-1 1 0,1 0-1,-1 0 1,1-1 0,-1 1-1,1 0 1,-1 0 0,0 0 0,1 0-1,-1 0 1,0 0 0,1-1-1,-1 1 1,0 0 0,0 0-1,0 2 1,0-2-1,1 1 0,-1 0-1,1-1 1,0 1 0,0-1 0,-1 1 0,1-1 0,0 1-1,0-1 1,0 0 0,0 0 0,1 1 0,-1-1-1,0 0 1,1 0 0,-1 0 0,0 0 0,1 0 0,-1-1-1,1 1 1,-1 0 0,1-1 0,0 1 0,-1-1 0,1 1-1,3-1 1,3 4-2,10 5-53,-1 0 1,2-1-1,-1-1 0,1-1 1,0-1-1,0 0 0,39 3 0,7-3-249,70-5 0,-57-1 241,-74 1 63,0-1-1,-1 1 0,1-1 1,-1 1-1,1-1 0,0 0 1,-1 0-1,1 0 0,-1-1 1,0 0-1,0 1 1,1-1-1,-1 0 0,0 0 1,4-5-1,-4 5 3,-1 0-1,1 0 1,-1 0 0,1 0 0,0 1-1,0-1 1,0 1 0,0 0-1,0-1 1,0 1 0,0 1 0,0-1-1,1 0 1,-1 1 0,5-1-1,-7 1-56,1 0 0,-1 0 0,1 0 0,0 0 0,-1-1 0,1 1 0,-1 0-1,1-1 1,-1 0 0,0 1 0,1-1 0,-1 0 0,0 0 0,1 1-1,-1-1 1,0 0 0,0 0 0,0-1 0,0 1 0,0 0 0,0 0 0,0 0-1,0-1 1,0 1 0,0 0 0,0-3 0,5-5-361,-3 3 447,0-1 0,-1 0 1,1 0-1,-1 0 1,-1 0-1,1 0 0,-1 0 1,-1-1-1,1 1 1,-1 0-1,0 0 0,-3-14 1,2-11 98,2 31-129,-1-1 0,0 1 0,-1 0 0,1 0 0,0-1 0,0 1 0,0 0 0,-1-1-1,1 1 1,-1 0 0,1 0 0,-1 0 0,1 0 0,-1-1 0,0 1 0,1 0 0,-1 0 0,0 0 0,0 0 0,0 0 0,0 1 0,0-1 0,0 0 0,0 0 0,0 1 0,0-1 0,0 0 0,0 1 0,-1-1 0,1 1 0,0-1 0,0 1 0,-1 0 0,1 0 0,-2-1 0,-7-1 53,10 1 19,-1 1-1,0 0 0,1-1 1,-1 1-1,1-1 0,-1 1 1,1-1-1,-1 1 1,1-1-1,-1 0 0,1 1 1,0-1-1,-1 0 0,1 1 1,0-1-1,-1 0 0,1 1 1,0-1-1,0 0 0,0 1 1,0-1-1,0 0 1,-1 0-1,1 1 0,1-1 1,-1 0-1,0 1 0,0-1 1,0 0-1,0 0 0,0 1 1,1-1-1,-1 0 0,0 1 1,1-1-1,-1 0 1,0 1-1,1-1 0,-1 1 1,1-1-1,-1 0 0,1 1 1,0-1-1,20 1-32,-15 0-41,15 0-930,40 0-4960,-38 0 3854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1.7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825 0 4956,'-38'0'674,"20"6"169,11-2-704,1-1-55,0 1 0,0-1 0,0 0 0,0-1 0,0 0 0,-1 0 1,1 0-1,-1-1 0,1 0 0,-13 1 0,2-3 42,12 1-97,-1-1 0,0 1 0,1 0 0,-1 1 0,0-1 0,1 1 1,-1 0-1,-7 3 0,-5 6 88,15-8-89,-1 0 0,1 0 1,-1 0-1,1 0 0,-1-1 0,1 0 0,-1 0 0,0 0 1,0 0-1,0 0 0,-7-1 0,1 1 15,-1 1 1,0 0-1,1 0 1,-1 1-1,1 0 0,-10 5 1,-28 7 50,15-7-12,0 1-1,-56 24 1,88-33-90,1 0 1,-1 0-1,0 1 0,1-1 1,-1 0-1,1 0 1,-1 1-1,1-1 0,-1 0 1,0 1-1,1-1 1,-1 0-1,1 1 0,-1-1 1,1 1-1,0-1 1,-1 1-1,1-1 0,-1 1 1,1-1-1,0 1 1,0-1-1,-1 1 0,1 0 1,0-1-1,0 1 1,-1 0-1,1 0 0,13 8 14,18-2 109,27 9-116,131-6-342,-14-3 193,-174-7 147,0 1 0,1-1-1,-1 0 1,0 0-1,0 0 1,0 1-1,1-1 1,-1 0-1,0 1 1,0-1 0,0 1-1,0 0 1,0-1-1,0 1 1,0 0-1,0 0 1,0-1-1,0 1 1,0 0 0,-1 0-1,1 0 1,0 0-1,0 0 1,-1 0-1,2 3 1,0 29 633,-2-20-53,-8-5-49,-25 2 168,33-10-676,0 0 0,-1 0-1,1 0 1,0 0 0,-1 0 0,1 0 0,-1 1 0,1-1 0,0 0-1,-1 0 1,1 0 0,0 1 0,0-1 0,-1 0 0,1 0-1,0 1 1,-1-1 0,1 0 0,0 1 0,0-1 0,0 0-1,-1 1 1,1-1 0,0 0 0,0 1 0,0-1 0,0 1-1,0-1 1,0 0 0,0 1 0,0 0 0,0-1-5,0 1 1,0-1-1,0 0 1,-1 1 0,1-1-1,0 1 1,0-1-1,0 0 1,0 1 0,0-1-1,-1 0 1,1 1-1,0-1 1,0 0 0,0 1-1,-1-1 1,1 0-1,0 0 1,-1 1-1,1-1 1,0 0 0,-1 0-1,1 1 1,0-1-1,-1 0 1,1 0 0,0 0-1,-1 0 1,1 1-1,0-1 1,-1 0-1,1 0 1,-1 0 0,1 0-1,0 0 1,-1 0-1,-65 14 324,0-2 0,-104 5 0,-150-9-7259,268-8 3805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2.1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 0 6873,'-11'20'192,"5"-20"-768,3 0-1181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0.0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52 113 2792,'0'0'374,"0"-38"1921,0-14-1704,0 30 2799,0 28 77,0 228-3394,0-233-73,0 1 0,0-1 0,0 0 0,-1 1-1,1-1 1,0 0 0,0 1 0,-1-1 0,1 0 0,-1 1 0,1-1 0,-1 0 0,0 0 0,0 0 0,1 0-1,-1 0 1,0 1 0,0-1 0,0-1 0,0 1 0,0 0 0,0 0 0,0 0 0,0 0 0,-1-1 0,1 1-1,0-1 1,0 1 0,-1-1 0,1 1 0,-2-1 0,1 1-1,1-1 1,0 0-1,0 1 0,-1-1 0,1 1 1,0-1-1,0 1 0,0 0 1,-1-1-1,1 1 0,0 0 0,0 0 1,0 0-1,0 0 0,1 0 0,-1 0 1,0 0-1,0 0 0,0 0 1,1 0-1,-1 0 0,1 0 0,-1 1 1,1-1-1,-1 0 0,1 0 0,0 1 1,-1-1-1,1 0 0,0 1 1,0 1-1,0 270 564,6-273-529,18 0-35,-23 0 0,-1 0 1,0 0 0,0 0-1,0 0 1,0 0-1,0 0 1,1 0-1,-1 0 1,0 0-1,0 0 1,0 0-1,1 0 1,-1 0 0,0 0-1,0 0 1,0 0-1,0 0 1,1 0-1,-1 0 1,0 0-1,0 0 1,0 0-1,0 0 1,1 0 0,-1 0-1,0 0 1,0 0-1,0-1 1,0 1-1,1 0 1,-1 0-1,0 0 1,0 0-1,0 0 1,0-1-1,0 1 1,0 0 0,0 0-1,0 0 1,0 0-1,1-1 1,-1 1-1,0 0 1,0 0-1,0 0 1,0 0-1,0-1 1,0 1 0,0 0-1,0 0 1,0 0-1,0 0 1,0-1-1,0 1 1,0 0-1,-1 0 1,1-21-9,0 21 9,0 0 1,0 0 0,0-1 0,0 1-1,0 0 1,0 0 0,0 0 0,0 0 0,0-1-1,0 1 1,0 0 0,0 0 0,0 0-1,0 0 1,0-1 0,0 1 0,0 0-1,0 0 1,0 0 0,0 0 0,0-1 0,0 1-1,1 0 1,-1 0 0,0 0 0,0 0-1,0 0 1,0-1 0,0 1 0,0 0 0,0 0-1,1 0 1,-1 0 0,0 0 0,0 0-1,0 0 1,0 0 0,1 0 0,-1 0-1,0-1 1,0 1 0,0 0 0,0 0 0,0 0-1,1 0 1,-1 0 0,0 0 0,0 0-1,0 0 1,1 0 0,-1 0 0,0 0 0,0 1-1,0-1 1,0 0 0,1 0 0,20 0-17,-15 0 51,-1-4-1,-2 2-28,1 0 1,-1 0-1,1 0 0,0 1 0,-1-1 1,1 1-1,0 0 0,0 0 1,0 0-1,4 0 0,6 0 110,0-1-1,0-1 1,0 0-1,20-7 1,33-6 38,3 0-122,-53 11-319,0 1 1,1 1 0,28-3 0,-45 6-21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0.6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44 5420,'0'0'718,"60"0"2404,364 0-142,-418 0-2937,-1-1 0,1 1 0,-1-1 0,0-1 0,1 1 0,-1-1 0,0 0 0,6-3 0,-6 3-2,0 0-1,0 0 0,0 0 1,0 0-1,0 1 1,1 0-1,-1 0 1,7 0-1,-2 2 30,0-2 0,0 1-1,0-2 1,0 1 0,0-1 0,14-5-1,-21 6 42,0 0 0,0 1 0,0-1 0,0 1-1,0-1 1,1 1 0,-1 0 0,0 0 0,4 1 0,5 0-3033,3-1-6136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1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0 3036,'0'0'2995,"0"4"-2606,-1 2-185,1-3-16,-1 0 1,1 0-1,0 0 0,0 1 0,0-1 0,1 0 0,-1 0 1,1 1-1,-1-1 0,1 0 0,0 0 0,0 0 1,2 4-1,10 2-83,-11-8-97,-1 0 1,1 0-1,-1 0 1,0 0-1,1 0 1,-1 1-1,0-1 1,0 0-1,1 1 1,-1-1-1,0 1 1,0-1-1,-1 1 1,1-1-1,0 1 1,0 0-1,-1-1 1,1 1-1,-1 0 1,1 0-1,-1-1 0,0 1 1,0 0-1,0 0 1,0-1-1,0 4 1,0-4-3,0 1 0,0-1 0,0 1 0,0-1 0,1 0 0,-1 1 0,0-1 0,1 1 0,-1-1 0,1 0 0,0 1-1,-1-1 1,1 0 0,0 0 0,0 0 0,0 1 0,0-1 0,0 0 0,0 0 0,0 0 0,0 0 0,3 1 0,-3-1 0,0 0 1,1 0-1,-1-1 0,0 2 0,0-1 0,0 0 1,0 0-1,0 0 0,0 0 0,0 1 1,0-1-1,-1 0 0,1 1 0,0-1 1,-1 0-1,1 1 0,-1-1 0,0 1 0,1-1 1,-1 1-1,0-1 0,0 1 0,0 1 1,1 1 38,-1-1 0,0 1 1,1-1-1,0 0 1,0 1-1,0-1 1,0 0-1,1 0 1,-1 1-1,4 4 1,8 20 304,33 98 557,25 169 161,-61-251-753,-6-36 638,-2-29 36,-2-117-1510,0 138 516,26-4-18,17-11-23,-16 8 53,0 1 1,0 1-1,0 2 1,44-1 0,170 4-152,-240 2 142,0 0 0,0 0 0,0 0 1,0 0-1,-1 0 0,1 0 0,-1 0 0,1 0 0,-1 0 0,0 0 0,0 0 0,0 4 0,5 0 19,0-2 26,0 14-4,0-1 1,2 0-1,0 0 1,15 24-1,-18-29 65,0 0 0,0-1 0,-1 1 0,-1 1 0,0-1 0,0 0 0,-1 1 0,-1 13 0,6-22 116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2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5641,'0'0'3565,"7"0"-3389,125 0 1868,-131 0-2031,0 0 0,0 0 0,0 0 1,0 0-1,0 0 0,0 1 0,0-1 0,0 0 1,0 1-1,0-1 0,-1 0 0,1 1 0,0-1 1,0 1-1,0-1 0,0 1 0,-1 0 1,1-1-1,0 1 0,0 0 0,-1-1 0,1 1 1,-1 0-1,1 0 0,-1 0 0,1 0 0,0 1 1,-1-1-6,1-1 1,-1 1 0,1 0-1,-1 0 1,1 0 0,0 0-1,-1 0 1,1 0-1,0-1 1,0 1 0,0 0-1,-1-1 1,1 1 0,0 0-1,0-1 1,0 1 0,0-1-1,0 0 1,0 1 0,0-1-1,0 0 1,0 1 0,0-1-1,1 0 1,-1 0-1,0 0 1,1 0 0,188 0 461,-189 0-469,1 0 0,-1 0 0,0 0 0,0 0 0,1-1 0,-1 1 0,0 0 0,0-1 0,1 1 0,-1-1 0,0 1 0,0-1 0,0 1 0,0-1 0,0 0 0,0 0 0,0 0 0,0 1 0,0-1 0,0 0 0,0 0 0,1-2 0,-1 1 4,0 1 1,0 0-1,0 0 1,0 0-1,0 0 1,0 0 0,0 0-1,0 0 1,0 0-1,0 1 1,1-1-1,-1 0 1,0 1-1,1-1 1,-1 1-1,0-1 1,1 1 0,-1 0-1,1-1 1,-1 1-1,1 0 1,-1 0-1,2 0 1,7 0 498,-28 0-504,-25 0-163,37 0 122,2 0 4,2 0 122,-32 2-590,32-2 478,1 0-1,-1 0 1,0 0-1,1 0 1,-1 0-1,0 0 1,0 0 0,1-1-1,-1 1 1,0-1-1,1 1 1,-1-1-1,1 0 1,-1 0-1,1 0 1,-3-1-1,-1-8 44,5 9-12,-1 0 0,1-1 0,-1 1 0,1 0 1,-1-1-1,0 1 0,0 0 0,0 0 0,0 0 0,0 0 1,0 0-1,0 0 0,0 0 0,0 0 0,0 0 0,0 0 0,-1 0 1,1 1-1,0-1 0,-1 1 0,1-1 0,0 1 0,-1-1 0,1 1 1,-1 0-1,1 0 0,-1 0 0,1-1 0,-1 1 0,1 1 1,0-1-1,-1 0 0,1 0 0,-2 1 0,-61-1 246,64 0-248,-1 0 0,0 0 0,1 1 0,-1-1 0,0 0 0,1 0 0,-1 1 0,1-1 0,-1 0 0,0 1 0,1-1 0,-1 1 0,1-1 0,-1 1 0,1-1 0,0 1 0,-1-1 0,1 1 0,-1-1 0,1 1-1,0-1 1,-1 1 0,1 0 0,0-1 0,0 1 0,0 0 0,-1-1 0,1 1 0,0 0 0,0-1 0,0 1 0,0 0 0,0 0 0,0 0-2,0 0 1,0-1-1,0 1 0,0 0 1,0-1-1,0 1 0,0 0 1,0-1-1,0 1 0,-1 0 0,1-1 1,0 1-1,-1 0 0,1-1 1,0 1-1,-1-1 0,1 1 1,-1-1-1,1 1 0,0-1 1,-1 1-1,1-1 0,-1 1 0,0-1 1,1 1-1,-1-1 0,1 0 1,-1 1-1,0-1 0,1 0 1,-1 0-1,0 0 0,0 1 0,-1 0 5,1 0 0,0 0-1,0 0 1,0 1-1,-1-1 1,1 0-1,0 1 1,1-1 0,-1 1-1,0-1 1,0 1-1,1 0 1,-1-1-1,1 1 1,-1 3-1,1-5 0,-5 10 11,1 0-1,0 1 1,1-1 0,1 1-1,0 0 1,0 0 0,1 0-1,0 0 1,1 0 0,1 19-1,0-2 13,1-26-20,0-1 0,0 0 0,0 0 0,0 0 0,1 0 0,-1 0 0,0-1 0,1 1 0,-1-1 0,0 1 0,4-1 0,-6 0-5,0 0-1,1 0 1,-1 0 0,0 0-1,1 0 1,-1 1-1,0-1 1,1 0 0,-1 0-1,0 0 1,0 0 0,1 0-1,-1 1 1,0-1-1,0 0 1,1 0 0,-1 0-1,0 1 1,0-1 0,0 0-1,1 0 1,-1 1-1,0-1 1,0 0 0,0 0-1,0 1 1,0-1-1,0 0 1,1 0 0,-1 1-1,0-1 1,0 0 0,0 1-1,0-1 1,0 0-1,0 1 1,0-1 0,0 0-1,0 0 1,0 1-1,-1-1 1,1 1 0,0-1 0,0 0 0,0 1 1,0-1-1,0 0 0,0 1 0,0-1 1,0 0-1,0 1 0,0-1 1,0 0-1,0 1 0,0-1 0,0 0 1,0 1-1,0-1 0,0 0 1,0 1-1,0-1 0,1 0 1,-1 0-1,0 1 0,0-1 0,0 0 1,0 1-1,1-1 0,-1 0 1,0 0-1,0 0 0,1 1 1,-1-1-1,0 0 0,0 0 0,1 0 1,-1 1-1,0-1 0,1 0 1,-1 0-1,23 10 121,0 0 1,0-2-1,0-1 1,1 0-1,0-2 0,1-1 1,28 2-1,171-6 360,-221 0-468,1-1 0,0 1 0,0-1 0,0 0 0,-1 0-1,1 0 1,0 0 0,-1 0 0,1-1 0,-1 0 0,0 0 0,5-3 0,-5 3-3,0 0 1,1 0-1,-1 0 1,0 1-1,1-1 1,-1 1-1,1 0 1,-1 0-1,1 0 1,-1 0-1,1 1 1,5-1-1,8 2 51,-13 0-39,1 0 0,-1-1 0,1 0 0,0 0 0,-1 0-1,1 0 1,-1 0 0,1-1 0,-1 0 0,1 0 0,6-3-1,-5-3 34,-6 6-52,0 0-1,1 0 1,0 1-1,-1-1 1,1 0 0,-1 0-1,1 1 1,0-1-1,0 0 1,-1 1-1,1-1 1,0 0 0,0 1-1,0 0 1,0-1-1,0 1 1,-1-1-1,1 1 1,0 0-1,0 0 1,0-1 0,0 1-1,0 0 1,0 0-1,0 0 1,1 0-1,41-18-1688,-37 16 1086,35-14-2554,-20 0-2889,-14 6 3243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4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25 4796,'10'0'100,"21"2"3253,-30-1-3313,0-1-1,0 1 1,-1-1 0,1 1 0,0-1-1,-1 1 1,1 0 0,-1-1-1,1 1 1,0 0 0,-1-1 0,1 1-1,-1 0 1,0-1 0,1 1-1,-1 0 1,0 0 0,1 0-1,-1 0 1,0-1 0,0 1 0,0 0-1,0 0 1,0 0 0,0 0-1,0 0 1,0 1 0,8 5 425,-5-5-371,10 18 180,-1 1 1,-2 1-1,16 44 0,-15-39-167,-8-19-95,0 0 0,0 0 0,-1 1 0,0 0 0,2 13 452,-4-28-485,0-195-1092,7 199 1121,156-13-91,121-5-100,-281 20 187,-1 0 0,1 0 0,0 0 0,0 0 0,-1 0 0,1 1 0,0-1 0,-1 1 0,1 0 0,0 0 0,-1 0 0,4 2 0,-5-2 2,0 0-1,0 0 0,0 0 0,0 1 0,0-1 0,0 0 1,-1 1-1,1-1 0,0 1 0,-1-1 0,1 1 0,-1-1 0,1 4 1,0 1-1,6 3 49,-1-4-41,74 117 156,-74-114 603,-8-20-949,1 5 218,1 1 33,0-32-540,0 28 414,-1 8 41,1 0 1,-1 0-1,1 0 1,0 0-1,0 0 0,0 0 1,0 0-1,0 0 1,0 0-1,0 0 1,1 0-1,-1 0 0,1 0 1,-1 0-1,1 1 1,0-1-1,0 0 0,0 0 1,0 0-1,2-2 1,27-5-9,-30 9 18,1 0 0,-1 0 0,0 0 0,1 0-1,-1 0 1,1 0 0,-1 0 0,0-1 0,1 1 0,-1 0 0,0 0 0,0 0 0,1 0 0,-1-1-1,0 1 1,1 0 0,-1 0 0,0-1 0,0 1 0,1 0 0,-1 0 0,0-1 0,0 1 0,0 0-1,0-1 1,1 1 0,-1 0 0,0-1 0,0 1 0,0 0 0,0-1 0,0 1 0,0 0 0,0-1-1,0 0 2,0 1-1,0 0 1,0-1-1,0 1 1,0 0-1,0-1 1,0 1-1,1 0 1,-1 0-1,0-1 1,0 1-1,0 0 1,0-1-1,1 1 1,-1 0-1,0 0 1,0-1-1,0 1 1,1 0-1,-1 0 1,0-1-1,0 1 1,1 0-1,-1 0 1,0 0-1,1 0 1,-1-1-1,0 1 1,0 0-1,1 0 1,-1 0-1,0 0 1,1 0-1,-1 0 1,31-10 1,1 1 0,42-6 0,308-19-4,-333 30 3,29 4 306,-70 7-143,-4 1-112,0-1 1,0 0 0,1 0-1,0 0 1,0 0-1,1-1 1,0 0 0,0 0-1,7 5 1,-12-11-50,17 17 192,0 1 0,-2 0 1,0 1-1,14 22 0,-25-20 722,-5-12-799,0-8-192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4.7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169 15 4496,'0'0'2992,"-8"0"-2588,-23 0 41,23 0 637,3 0-949,-14 0 20,14 0 0,1 5-30,-11 15 25,15-19-142,0-1 1,0 0-1,0 1 0,-1-1 1,1 1-1,0-1 0,0 0 1,-1 1-1,1-1 0,0 0 1,-1 1-1,1-1 0,0 0 1,-1 0-1,1 1 0,-1-1 1,1 0-1,0 0 0,-1 0 1,1 1-1,-1-1 0,1 0 1,-1 0-1,1 0 0,-1 0 1,1 0-1,-1 0 0,1 0 1,0 0-1,-1 0 0,0 0 1,-4 2 40,2 6 5,3-8-49,0 1 0,0-1 1,0 1-1,0-1 1,0 1-1,0-1 1,0 1-1,0-1 0,-1 1 1,1-1-1,0 1 1,0-1-1,0 0 0,-1 1 1,1-1-1,0 1 1,0-1-1,-1 0 0,1 1 1,0-1-1,-1 0 1,1 1-1,-1-1 1,1 0-1,0 0 0,-1 1 1,1-1-1,-1 0 1,1 0-1,-1 0 0,1 0 1,0 1-1,-1-1 1,1 0-1,-1 0 0,1 0 1,-2 0-1,1 0 1,0 1 0,0 0-1,0-1 1,-1 1-1,1 0 1,0 0 0,0-1-1,0 1 1,0 0 0,0 0-1,1 0 1,-1 0 0,0 1-1,0-1 1,1 0-1,-1 0 1,0 0 0,1 0-1,-1 1 1,0 1 0,-11 35 119,9-30-91,1 3 8,0 1 0,0-1-1,1 1 1,1 0-1,1 16 1,0 1 80,-1-29-120,0 0-1,0 1 1,0-1-1,0 0 1,0 0-1,0 1 1,0-1-1,0 0 1,0 1-1,1-1 1,-1 0-1,0 1 1,0-1-1,0 0 1,1 0-1,-1 0 1,0 1-1,0-1 1,1 0-1,-1 0 1,0 1-1,0-1 1,1 0-1,-1 0 1,0 0-1,1 0 1,-1 0-1,0 0 1,0 0-1,1 1 1,-1-1-1,0 0 1,1 0-1,-1 0 1,0 0-1,1 0 1,33 6 30,-18 4 46,26-3-66,-5-3 3,0-2 1,44-4-1,-23 0-3,-57 2-11,1 0 1,0 0 0,0 0 0,0 0-1,0-1 1,-1 1 0,1-1 0,0 1-1,0-1 1,-1 1 0,1-1-1,0 0 1,-1 0 0,1 0 0,-1 0-1,1 0 1,-1-1 0,1 1 0,-1 0-1,0-1 1,0 1 0,3-3-1,-4 2 1,1 1-1,0-1 0,1 1 0,-1 0 0,0-1 1,0 1-1,0 0 0,1 0 0,-1 0 0,1 0 1,-1 0-1,1 0 0,-1 1 0,1-1 0,-1 0 1,1 1-1,0-1 0,-1 1 0,1 0 0,0-1 1,0 1-1,2 0 0,-1 0 4,-1 1-1,0-1 1,0 0 0,0 0 0,0 0-1,0-1 1,0 1 0,0 0-1,0-1 1,0 1 0,0-1 0,0 0-1,0 1 1,-1-1 0,1 0-1,0 0 1,0 0 0,-1-1 0,1 1-1,0 0 1,-1-1 0,1 1-1,1-3 1,2-2 8,17-3 1,-16-4-47,-1-1 1,0 0-1,-1 0 0,0-1 1,-1 1-1,-1-1 0,0 1 1,-1-1-1,-1-25 0,0 40 35,0-1-1,0 1 0,0 0 0,0-1 1,-1 1-1,1 0 0,0-1 0,0 1 0,0 0 1,0 0-1,0-1 0,0 1 0,-1 0 1,1 0-1,0-1 0,0 1 0,0 0 1,-1 0-1,1 0 0,0-1 0,0 1 0,0 0 1,-1 0-1,1 0 0,0 0 0,0 0 1,-1-1-1,1 1 0,0 0 0,-1 0 1,1 0-1,0 0 0,0 0 0,-1 0 1,1 0-1,0 0 0,-1 0 0,1 0 0,-1 0 1,-33-4 28,26-3-26,1 2-44,-35-3 81,-1 2 0,0 2 1,-80 3-1,81 1-82,40 0 38,1 0 0,0 0-1,-1 0 1,1 0 0,0 0-1,-1 1 1,1-1-1,0 0 1,0 1 0,-1-1-1,1 1 1,0 0 0,0-1-1,0 1 1,0 0 0,0-1-1,0 1 1,0 0-1,0 0 1,0 0 0,0 0-1,0 0 1,0 0 0,1 0-1,-2 2 1,1-1-10,1-1 0,-1 0 0,0 0 0,1 0 1,-1 0-1,0 0 0,0 0 0,0 0 0,0 0 0,0-1 0,0 1 0,0 0 1,0 0-1,0-1 0,0 1 0,-1-1 0,1 1 0,0-1 0,0 1 1,-1-1-1,1 0 0,0 0 0,0 1 0,-1-1 0,-1 0 0,1 0-65,-1 0-1,1 0 1,0 1-1,0-1 0,-1 1 1,1-1-1,0 1 1,0 0-1,0 0 1,0 0-1,0 0 0,0 0 1,0 0-1,0 1 1,1-1-1,-1 1 1,0-1-1,1 1 0,-1 0 1,1-1-1,-1 1 1,1 0-1,0 0 1,0 0-1,0 0 0,0 0 1,-1 4-1,-1 2-788,1 1 0,0-1 0,1 1 0,-1 0 0,2 0 0,-1 10 0,1-9-528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5.3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192 1 3628,'0'0'425,"-7"0"242,-65 0 3636,71 0-4290,0 0 0,0 0-1,0 0 1,0 0 0,0 0 0,0 1 0,0-1 0,0 1 0,0-1-1,0 0 1,0 1 0,1-1 0,-1 1 0,0 0 0,0-1 0,0 1-1,1 0 1,-1-1 0,0 1 0,1 0 0,-1 0 0,0 1 0,0 0-6,0-1 0,0 0 1,0 0-1,0 0 0,0 0 1,0 0-1,0 0 0,0 0 1,0 0-1,0-1 0,0 1 1,0 0-1,-1-1 0,1 1 1,0-1-1,0 1 0,-1-1 1,1 1-1,-1-1 0,1 0 1,0 0-1,-1 0 1,-1 0-1,0 1 2,1 0 0,-1 0 0,1 0 0,0 1 0,-1-1 0,1 1 1,0-1-1,0 1 0,0 0 0,0-1 0,0 1 0,0 0 0,0 0 0,-2 4 0,-19 32-2,21-29 37,1 0 0,0 0 0,1 0 0,-1 0 0,3 13 0,-1 3 147,-1-24-190,0 0 1,0-1-1,0 1 0,0-1 1,0 1-1,0-1 0,0 1 1,0 0-1,0-1 0,0 1 1,1-1-1,-1 1 0,0-1 1,0 1-1,1-1 0,-1 1 1,0-1-1,1 1 0,-1-1 1,1 0-1,-1 1 0,0-1 1,1 1-1,-1-1 0,1 0 1,-1 0-1,1 1 0,-1-1 1,1 0-1,-1 0 0,1 1 1,0-1-1,42 14 42,-43-14-42,1 0 0,0 0 0,-1 0 0,1 1 0,-1-1 0,1 0 0,-1 1 0,1-1 0,-1 0 0,1 1 0,-1-1 0,1 1 0,-1-1 0,0 0 0,1 1 0,-1-1 0,0 1 0,1 0 0,-1-1 0,0 1 0,1-1-1,-1 1 1,0-1 0,0 1 0,0 0 0,0-1 0,0 1 0,0-1 0,0 1 0,0 0 0,0 0 0,0-1 1,0 1 0,0 0 0,0-1-1,0 1 1,0-1 0,0 1 0,1 0 0,-1-1-1,0 1 1,0-1 0,0 1 0,1-1 0,-1 1-1,0-1 1,0 1 0,1-1 0,-1 1 0,0-1-1,1 1 1,-1-1 0,1 1 0,-1-1 0,1 0-1,-1 1 1,0-1 0,1 0 0,0 1 0,-1-1 0,1 0-1,-1 0 1,1 1 0,90 28 94,-72-25-119,1-1 0,-1-1 0,1 0 0,0-2 0,25-2 0,1 1 6,-43 1 16,0 0 0,0 0 0,0-1 1,0 1-1,0-1 0,0 0 0,0 0 0,0 0 1,0 0-1,-1 0 0,1-1 0,0 1 1,-1-1-1,1 0 0,-1 0 0,0 0 0,1 0 1,1-3-1,-2 3-3,0 0 0,1 0 0,-1 0 0,0 0 0,1 0 0,0 0 0,-1 1 0,1-1 0,0 1 0,-1 0 0,1 0 0,0 0 0,0 0 0,0 0 0,0 1 0,0-1 0,0 1 0,4 0 0,-4 0 2,0-1 0,0 1 0,-1 0 0,1-1 0,0 1 0,-1-1 0,1 0 0,0 0 0,-1 0 0,1 0 0,-1-1 0,1 1 0,-1-1 0,0 1 0,0-1 0,1 0 0,-1 0-1,0 0 1,-1 0 0,1 0 0,2-3 0,8-9-17,19-8-9,-28 20 32,1 0 0,-1 0 1,1-1-1,-1 1 1,0-1-1,0 0 0,0 0 1,4-5-1,-6 6 21,1-1-1,0 1 1,0-1-1,-1 1 0,1-1 1,-1 0-1,0 1 1,0-1-1,1-4 1,1-51 1059,-2 56-1060,-1 2-24,0 0 1,0 0-1,0 0 1,0 0-1,0 0 1,0 0 0,0 0-1,0 0 1,0 0-1,-1 0 1,1 0-1,0 0 1,0 0 0,0 0-1,0 0 1,0 0-1,0 0 1,0 0 0,0 0-1,0 0 1,0-1-1,0 1 1,0 0-1,-1 0 1,1 0 0,0 0-1,0 0 1,0 0-1,0 0 1,0 0 0,0 0-1,0 0 1,0-1-1,0 1 1,0 0-1,0 0 1,0 0 0,0 0-1,0 0 1,0 0-1,0 0 1,0 0 0,0 0-1,0-1 1,0 1-1,0 0 1,0 0-1,0 0 1,0 0 0,1 0-1,-1 0 1,0 0-1,0 0 1,0 0-1,0 0 1,0 0 0,0-1-1,0 1 1,0 0-1,0 0 1,0 0 0,0 0-1,-40-5 27,1 3-171,-53 2-1,51 1 134,-99-1-577,139 0 548,-1 0-1,0 0 1,1 0-1,-1 1 1,1-1-1,-1 1 0,1-1 1,-1 1-1,1-1 1,-1 1-1,1 0 1,0 0-1,-1 0 1,1 0-1,0 0 0,0 0 1,-2 2-1,-10 6-1698,-6-4-4368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26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20 3356,'3'6'520,"-3"-5"-394,0 1-71,0-1 0,0 1 1,0-1-1,0 1 0,0-1 0,0 1 0,0-1 0,1 1 0,-1-1 0,1 1 0,-1-1 0,1 0 0,-1 1 0,1-1 0,0 0 0,-1 1 0,1-1 0,0 0 0,0 0 0,0 0 0,0 0 0,1 1 0,1 5 566,-2 8 146,1 0 1,1 1-1,7 23 0,-3-10-361,-2-19-296,-2-30-538,-3-63 1072,0 82-645,0-1-1,1 1 0,-1 0 1,0 0-1,1 0 0,-1 0 1,1 0-1,-1 0 0,1 0 1,0 1-1,-1-1 0,1 0 1,0 0-1,0 0 0,-1 1 1,1-1-1,0 0 1,0 1-1,0-1 0,0 1 1,0-1-1,0 1 0,0-1 1,0 1-1,0 0 0,0-1 1,2 1-1,1-2-4,19-9-39,0 2 1,1 0-1,0 1 0,1 1 0,0 1 0,0 2 1,0 0-1,0 2 0,31 1 0,-44 0 63,-9 0-14,0 1 0,1-1 1,-1 1-1,0 0 0,0 0 0,0 0 0,1 1 0,-1-1 0,0 1 0,0 0 0,0-1 0,0 2 0,5 1 1,0 4 13,-6-5-11,0 0 0,0 0 0,0-1 1,0 1-1,1 0 0,-1-1 0,1 1 0,0-1 0,-1 0 0,1 0 0,0 0 0,-1 0 0,1-1 0,0 1 0,0-1 0,0 1 0,0-1 0,5 0 0,-4 1-4,0 0 0,0 0 0,0 1 1,0-1-1,0 1 0,0 0 0,0 1 0,0-1 0,-1 0 0,1 1 0,5 5 0,11 8 134,-10-10-33,0 1-1,-1 1 0,0 0 1,-1 0-1,0 0 1,0 1-1,-1 0 1,0 1-1,0 0 0,-1 0 1,0 0-1,-1 1 1,0-1-1,-1 1 0,0 1 1,-1-1-1,0 0 1,2 22-1,-5-32-111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8.7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2876,'0'0'306,"0"5"132,0 17 3,0-16 3885,0 489-2834,1-494-1484,0 0 1,-1 0-1,1 0 1,0 0-1,0-1 1,0 1-1,-1 0 1,1-1-1,0 1 1,0 0-1,0-1 1,0 1-1,0-1 1,0 0-1,0 1 0,0-1 1,0 0-1,0 0 1,1 1-1,-1-1 1,0 0-1,0 0 1,0 0-1,1-1 1,0 1 15,28 4 350,0-1 1,59-3-1,-35-1-155,-53 1-219,1 0 0,-1 0 0,1 0 0,-1-1 0,1 1 0,-1 0 0,1-1 0,-1 1 0,1-1 0,-1 0 0,1 1 0,-1-1 0,0 0 0,1 0 1,-1 0-1,0 0 0,0 0 0,0 0 0,0 0 0,0 0 0,1-2 0,-1 2 0,0-1-1,0 1 1,1 0 0,-1-1 0,0 1 0,0 0 0,1 0 0,-1 0-1,1 0 1,-1 0 0,1 1 0,-1-1 0,1 0 0,0 1-1,-1-1 1,1 1 0,0-1 0,-1 1 0,1 0 0,0 0 0,2 0-1,-3 0-8,-1 0 0,1-1 0,0 1 0,0 0 0,0 0 0,0-1 0,-1 1 0,1 0 0,0-1 0,0 1 0,-1 0 0,1-1 0,0 1 0,-1-1-1,1 0 1,0 1 0,-1-1 0,1 1 0,-1-1 0,1 0 0,-1 0 0,1 1 0,-1-1 0,0 0 0,1-1 0,6-5-363,-6 7 185,-2-3-830,0 1 756,1-1-1,-1 1 0,1-1 1,0 1-1,0-1 0,0 1 1,0-1-1,0 1 0,1 0 1,-1-1-1,1 1 1,0-1-1,-1 1 0,1 0 1,0-1-1,0 1 0,1 0 1,-1 0-1,2-2 0,34-10-1202,-36 14 1399,-1 0 0,1 0 0,-1 0 0,1-1 0,-1 1 0,1 0 0,-1-1 0,1 1 0,-1 0 0,1-1 0,-1 1 0,0-1 0,1 1 0,-1 0 0,0-1 0,1 1 0,-1-1 0,0 1 1,1-1-1,-1 1 0,0-1 0,0 0 0,0 1 0,0-1 0,1 1 0,-1-1 0,0 1 0,0-1 0,0 0 0,0 0 0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9.1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79 3852,'-1'0'41,"1"0"-1,-1 1 1,1-1-1,-1 1 1,1-1-1,0 1 1,-1-1-1,1 1 1,0-1-1,0 1 1,-1-1-1,1 1 1,0 0-1,0-1 1,0 1-1,0-1 1,-1 1-1,1 0 1,0-1-1,0 1 1,0-1-1,1 1 1,-1 0-1,0-1 1,0 1-1,0-1 1,0 1-1,0-1 1,1 1-1,-1 0 1,0-1-1,0 1 1,1-1-1,-1 1 1,0-1-1,1 1 0,-1-1 1,1 0-1,-1 1 1,1-1-1,-1 1 1,1-1-1,-1 0 1,1 0-1,-1 1 1,1-1-1,0 0 1,86 0 1226,-33 0-1024,-35-5-60,20-17 16,-22 16-20,-11 7-172,2-1 40,-1 1-1,1-1 1,0-1-1,0 1 1,0-1 0,10-3-1,-4-6 61,-13 9-86,1 0 0,-1 0-1,1 0 1,-1 0-1,1 0 1,-1 0-1,1 0 1,0 1-1,-1-1 1,1 0 0,0 1-1,0-1 1,-1 1-1,1 0 1,0 0-1,2 0 1,4-1 33,1 0 0,0-1 0,0 0 0,-1 0 0,11-4 0,37-8 165,27-2-195,-82 16-42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39.9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2764,'0'7'0,"0"125"3968,0-129-3940,0-1 0,0 1 0,0-1 0,1 1 0,-1-1 0,1 1 0,0-1 0,0 1 0,0-1 0,0 0 0,0 1 0,0-1 0,0 0 0,1 0 0,-1 0 0,1 0 0,0 0 0,0 0 0,0 0 0,2 1 0,11 13 73,-2 24 4,8 1 202,-13-20-74,-4-6-100,2-1 0,-1 0 0,11 16-1,9 16-61,29 76 0,-31-67 228,-4-3-33,-1 0 0,10 56 0,-28-107-204,0 0-1,0 0 1,0-1 0,0 1-1,1 0 1,-1 0-1,0 0 1,1-1 0,-1 1-1,1 0 1,-1-1-1,1 1 1,-1 0 0,1-1-1,-1 1 1,1-1-1,0 1 1,-1-1-1,1 1 1,0-1 0,0 1-1,-1-1 1,1 1-1,0-1 1,0 0 0,-1 0-1,1 1 1,0-1-1,0 0 1,0 0 0,0 0-1,-1 0 1,1 0-1,0 0 1,0 0 0,1 0-1,-2 0-107,0-6-79,0-19 94,0-193-688,0 218 719,0-1-1,0 1 1,0 0-1,0 0 0,0-1 1,0 1-1,1 0 1,-1-1-1,0 1 1,0 0-1,0 0 0,0-1 1,0 1-1,1 0 1,-1 0-1,0-1 0,0 1 1,0 0-1,1 0 1,-1 0-1,0-1 1,0 1-1,1 0 0,-1 0 1,0 0-1,0 0 1,1 0-1,-1-1 1,0 1-1,0 0 0,1 0 1,-1 0-1,0 0 1,1 0-1,-1 0 0,0 0 1,1 0-1,-1 0 1,32-5-34,-31 5 34,-1 0 1,0 0-1,0 1 0,1-1 1,-1 0-1,0-1 1,1 1-1,-1 0 0,0 0 1,0 0-1,1 0 1,-1 0-1,0 0 1,1 0-1,-1 0 0,0 0 1,0-1-1,1 1 1,-1 0-1,0 0 1,0 0-1,0-1 0,1 1 1,-1 0-1,0 0 1,0 0-1,0-1 0,0 1 1,1 0-1,-1 0 1,0-1-1,0 1 1,0 0-1,0-1 0,0 1 1,0 0-1,0 0 1,0-1-1,0 1 2,0-1-1,0 1 0,0 0 1,1-1-1,-1 1 1,0 0-1,0-1 0,0 1 1,0 0-1,0-1 1,0 1-1,1 0 1,-1 0-1,0-1 0,0 1 1,0 0-1,1 0 1,-1-1-1,0 1 0,0 0 1,1 0-1,-1 0 1,0-1-1,1 1 0,-1 0 1,0 0-1,1 0 1,-1 0-1,0 0 1,0 0-1,1 0 0,-1-1 1,0 1-1,1 0 1,0 0-1,51-15-30,2 1 0,0 3 0,0 2 0,62-2 0,-114 19 49,6 29 150,0-1 0,3 1 0,0-2 0,3 1 0,26 49 0,-38-77 224,0-1-1467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0.5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39 4416,'1'-1'97,"1"1"-1,-1 0 1,0 0-1,0 0 1,0 0-1,0 0 1,0 0-1,1 0 1,-1 0-1,0 1 1,0-1-1,0 0 1,0 1-1,0-1 1,0 1-1,0-1 1,0 1-1,0-1 1,0 1-1,0 0 1,0-1-1,0 1 1,0 0-1,-1 0 1,1 0-1,0-1 1,-1 1-1,1 0 1,0 0-1,-1 0 1,1 0-1,-1 0 1,1 1-1,-1-1 1,0 1-1,3 5-53,-1-6 56,0 0 1,0 0-1,0 0 1,0 0-1,0 0 1,0-1-1,0 1 1,0-1-1,0 1 1,0-1-1,0 0 1,0 0-1,0 0 1,0 0-1,0 0 1,0 0-1,3-2 1,2 2 96,254 0 686,-253-1-874,-1 1-1,0-1 0,1-1 1,-1 1-1,0-1 0,8-4 1,-8 4-9,1-1 1,-1 1 0,1 0-1,0 1 1,0 0 0,9-1 0,-4 2-26,-12-4-112,-1 3 132,1 0 1,-1 0-1,0 0 0,1 0 0,-1 0 1,0 0-1,0 0 0,1 0 1,-1 0-1,0 0 0,0 0 0,0-1 1,0 1-1,-1 0 0,1 0 0,0 0 1,0 0-1,-1 0 0,1 0 0,0 0 1,-1 0-1,1 0 0,-1 1 1,1-1-1,-1 0 0,0 0 0,1 0 1,-1 0-1,0 1 0,0-1 0,1 0 1,-2 0-1,-34 0 49,2-6-11,-55 6-115,88 0 82,0 1 0,1 0 0,-1 1 1,0-1-1,0 0 0,0 0 0,0 0 0,1 0 0,-1 1 1,0-1-1,0 0 0,1 1 0,-1-1 0,0 1 0,0-1 0,1 1 1,-1-1-1,0 1 0,1-1 0,-1 1 0,1-1 0,-1 1 1,1 0-1,-1 0 0,1-1 0,-1 1 0,1 0 0,0-1 0,-1 1 1,1 1-1,0-1 1,-1 0 1,1 0-1,0-1 1,-1 1-1,1 0 1,-1 0-1,1 0 0,-1-1 1,1 1-1,-1 0 1,0-1-1,1 1 1,-1 0-1,0-1 1,1 1-1,-1-1 1,0 1-1,0-1 0,0 1 1,1-1-1,-1 0 1,0 1-1,0-1 1,0 0-1,0 0 1,0 0-1,0 0 1,1 0-1,-1 0 0,-1 0 1,-2 0-3,1 0 1,0 0-1,0 1 0,0-1 1,0 0-1,-1 1 0,1 0 1,0 0-1,0 0 0,0 0 1,0 0-1,1 1 1,-1-1-1,0 1 0,0 0 1,-2 2-1,-26 3-6,26-3 24,-1 0 0,1 0-1,0 1 1,0 0 0,0 0 0,1 0 0,0 1 0,0-1 0,0 1-1,1 0 1,0 0 0,0 0 0,0 1 0,1-1 0,-4 13-1,2 5 162,1 1 0,1-1 0,2 33 0,0-43-44,0-14-127,0 1 0,0-1 0,0 1 1,0-1-1,1 0 0,-1 1 0,0-1 0,0 0 0,0 1 0,0-1 0,1 0 1,-1 1-1,0-1 0,0 0 0,1 0 0,-1 1 0,0-1 0,0 0 1,1 0-1,-1 1 0,0-1 0,1 0 0,-1 0 0,0 0 0,1 0 0,-1 1 1,0-1-1,1 0 0,-1 0 0,0 0 0,1 0 0,-1 0 0,1 0 0,-1 0 1,1 0-1,84 22 1347,-47-12-1112,0-3 0,76 6 1,-65-8-232,138-1-890,-118-5-1585,-65 1 2277,0 0 1,0-1-1,0 1 0,0-1 0,0 0 0,0-1 0,0 1 0,0 0 0,-1-1 0,1 0 1,-1 0-1,6-4 0,-6 4-81,0 0 0,1 0 0,0 0 0,-1 0 0,1 0 0,0 1 0,0-1 0,0 1 0,0 0 1,0 0-1,0 1 0,6-1 0,30 1-2217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4.4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445 600 5689,'0'0'6036,"-7"0"-5885,-52 0 804,-22 0-1142,80 0 186,0 0 1,0 0-1,0 0 1,0 0-1,0-1 1,0 1-1,0 0 1,1 0-1,-1-1 1,0 1-1,0-1 1,0 1-1,0-1 1,0 1-1,1-1 1,-1 1-1,0-1 1,1 0-1,-1 1 1,0-1-1,1 0 1,-1-1-1,0 1 1,0 1 0,1-1 0,-1 0 0,0 0 0,1 1 0,-1-1 0,0 0 0,0 1 0,1-1 0,-1 0 0,0 1 0,0-1 0,0 1 0,0 0 0,0-1 0,0 1-1,0 0 1,0-1 0,0 1 0,0 0 0,0 0 0,-1 0 0,-126 0-290,127 0 291,0 0 1,0 0-1,0 0 0,0 0 1,-1 0-1,1 1 0,0-1 1,0 0-1,0 0 0,0 1 0,0-1 1,0 1-1,0-1 0,0 1 1,1 0-1,-1-1 0,0 1 1,0 0-1,0-1 0,0 1 0,1 0 1,-1 0-1,0 0 0,1 0 1,-1 0-1,1 0 0,-2 2 1,2-2-4,0 0 1,-1 0 0,1 0 0,-1-1 0,0 1-1,1 0 1,-1 0 0,0 0 0,1 0 0,-1 0-1,0-1 1,0 1 0,0 0 0,0-1-1,1 1 1,-1-1 0,0 1 0,0-1 0,0 1-1,0-1 1,-1 0 0,1 1 0,0-1 0,0 0-1,0 0 1,0 0 0,-2 0 0,1 0-2,0 0 1,1 0-1,-1 0 0,0 0 1,0 0-1,1 0 1,-1 0-1,0 1 1,0-1-1,1 1 0,-1-1 1,0 1-1,1 0 1,-1-1-1,1 1 1,-1 0-1,1 0 0,-1 0 1,1 0-1,0 1 1,0-1-1,-1 0 0,0 2 1,-3 3-17,4-6 17,0 1 0,1 0 0,-1 0 0,0-1 0,0 1 0,0-1 0,0 1 0,0-1 0,0 1 0,0-1 0,0 0 0,0 1 0,0-1 0,0 0 0,0 0 0,0 0 0,0 1 0,0-1 0,-2-1 0,-7 4-75,6 17-211,4 50-674,1-68 952,0-1 0,1 1 1,-1-1-1,0 0 0,1 0 0,-1 0 1,1 0-1,-1 0 0,1 0 0,-1 0 1,1 0-1,0-1 0,-1 1 1,1-1-1,0 1 0,0-1 0,-1 0 1,1 1-1,0-1 0,0 0 1,2 0-1,-2 0-12,-1 0 20,-1 0 0,0 0-1,1 0 1,-1 0 0,0 0 0,1 0 0,-1 0 0,0 1 0,0-1 0,1 0 0,-1 0 0,0 0 0,1 0 0,-1 0 0,0 1 0,0-1 0,1 0 0,-1 0-1,0 1 1,0-1 0,0 0 0,1 0 0,-1 1 0,0-1 0,0 0 0,0 0 0,0 1 0,0-1 0,0 0 0,1 1 0,-1-1 0,0 0 0,0 1-1,0-1 1,0 1 0,0-1-2,0 0 1,0 0-1,0 1 0,0-1 0,0 0 0,0 0 0,0 1 0,0-1 1,0 0-1,0 0 0,0 1 0,0-1 0,0 0 0,0 0 0,0 0 0,1 1 1,-1-1-1,0 0 0,0 0 0,0 0 0,0 0 0,1 1 0,-1-1 1,0 0-1,0 0 0,0 0 0,1 0 0,-1 0 0,0 0 0,0 0 0,0 1 1,1-1-1,-1 0 0,0 0 0,0 0 0,1 0 0,-1 0 0,0 0 1,0 0-1,0 0 0,1 0 0,108 3-42,-107-3 47,0 0 1,0 0-1,0 0 1,0-1 0,-1 1-1,1 0 1,0-1-1,0 1 1,-1-1-1,1 0 1,0 0-1,-1 1 1,1-1-1,0 0 1,-1 0-1,1-1 1,-1 1-1,0 0 1,1 0-1,-1-1 1,0 1-1,0-1 1,1-1-1,-1 1-4,0 1 0,1-1 0,-1 1 0,0-1 0,1 1 0,-1 0 0,0-1 0,1 1-1,0 0 1,-1 0 0,1 0 0,0 0 0,-1 0 0,1 0 0,0 1 0,0-1 0,0 1 0,0-1-1,0 1 1,0 0 0,0-1 0,0 1 0,2 0 0,-1 0-5,1 0 0,-1-1-1,0 1 1,1-1 0,-1 0 0,0 0-1,0 0 1,1 0 0,-1-1 0,0 1-1,0-1 1,3-3 0,-3 3-5,0 0 0,0 1 0,0-1 1,0 0-1,0 1 0,0 0 0,0 0 0,0 0 0,1 0 0,-1 0 1,0 1-1,5-1 0,-4 1 6,0 0-1,0-1 1,0 1-1,0-1 1,0 0 0,0-1-1,0 1 1,0 0 0,-1-1-1,1 0 1,-1 0 0,4-3-1,23-10-45,-17 10-36,0-1 0,0 0 1,0-1-1,-1-1 0,0 0 1,0-1-1,-1 0 0,0 0 1,-1-1-1,0-1 0,-1 1 1,0-2-1,0 1 1,-1-1-1,-1-1 0,0 1 1,-1-1-1,0-1 0,-1 1 1,0-1-1,-1 0 0,-1 0 1,0 0-1,2-25 0,-5-167-46,0 204 144,0 0 0,0-1-1,0 1 1,-1-1 0,1 1 0,-1 0-1,1-1 1,-1 1 0,0 0 0,0-1-1,0 1 1,0 0 0,0 0 0,-1 0-1,1 0 1,-1 0 0,1 0 0,-1 1-1,0-1 1,1 0 0,-1 1 0,0-1 0,-4-1-1,4 2 5,1 0-1,-1-1 0,0 1 1,0 0-1,1-1 1,-1 1-1,1-1 1,-1 0-1,1 1 0,-1-1 1,1 0-1,0 0 1,0 0-1,0 0 0,0 0 1,1 0-1,-1 0 1,0 0-1,1 0 0,-1 0 1,1 0-1,0-1 1,0-2-1,0-2 53,1 5-49,-1 0-1,1-1 1,-1 1-1,0-1 1,0 1 0,0 0-1,0-1 1,0 1 0,-1-1-1,1 1 1,-1 0-1,1 0 1,-1-1 0,0 1-1,0 0 1,0 0-1,-1-3 1,-23-2-1,19 3-30,6 4-59,-3 0-76,2-1 152,1 1 1,-1 0-1,1 0 0,-1 0 0,1 1 1,-1-1-1,1 0 0,-1 0 1,0 0-1,1 0 0,-1 0 0,1 1 1,-1-1-1,1 0 0,-1 0 1,1 1-1,-1-1 0,1 0 0,0 1 1,-1-1-1,1 1 0,-1-1 1,1 1-1,0-1 0,-1 1 0,-1 13 89,0-1-1,1 1 1,0 0-1,3 23 0,-1-1 84,-1 91 541,0-124-692,0 0 0,0-1 1,0 1-1,1 0 0,-1 0 0,1 0 0,0 0 0,0 0 0,0-1 0,0 1 0,1 0 0,-1-1 1,0 1-1,1-1 0,0 0 0,0 1 0,0-1 0,0 0 0,0 0 0,0 0 0,3 2 0,-3-3-21,1 1 0,-1 0-1,0 0 1,0 0-1,0 0 1,0 1-1,0-1 1,0 1 0,-1-1-1,1 1 1,-1-1-1,0 1 1,0 0-1,0 0 1,0 0 0,0-1-1,0 1 1,-1 0-1,0 0 1,1 0-1,-1 3 1,0-2-2,0 0 1,0-1-1,1 1 1,0-1-1,-1 1 1,1-1-1,1 1 1,-1-1-1,0 0 1,1 0-1,0 0 0,0 1 1,0-1-1,0-1 1,0 1-1,0 0 1,5 3-1,8 13 2,-1 21 8,76 147 511,-28-65 101,-62-122-621,0 0-1,0 0 0,0 1 1,0-1-1,0 0 1,1 0-1,-1 0 0,0 1 1,0-1-1,0 0 0,0 0 1,1 0-1,-1 0 0,0 0 1,0 1-1,1-1 0,-1 0 1,0 0-1,0 0 0,1 0 1,-1 0-1,0 0 1,0 0-1,1 0 0,-1 0 1,0 0-1,0 0 0,1 0 1,-1 0-1,0 0 0,0 0 1,1 0-1,-1 0 0,0 0 1,0 0-1,1 0 1,-1-1-1,0 1 0,0 0 1,1 0-1,-1 0 0,0 0 1,0 0-1,0-1 0,1 1 1,-1 0-1,0 0 0,0 0 1,0-1-1,0 1 1,0 0-1,1 0 0,-1-1 1,0 1-1,0 0 0,0 0 1,0-1-1,0 1 0,0 0 1,0 0-1,0-1 0,0 1 1,0 0-1,0 0 1,0-1-1,0 1 0,0 0 1,0 0-1,0-1 0,2-11-1809,-4 4-3718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5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686 24 3336,'0'0'552,"-6"0"-282,-196 0 2759,200 0-3021,-1 0 0,1 1 0,0-1 0,-1 0 1,1 1-1,0 0 0,-1-1 0,1 1 0,0 0 0,0 0 1,0 0-1,0 1 0,0-1 0,0 0 0,0 1 1,-2 2-1,2-3-8,0 1 0,1 0 1,-1-1-1,0 0 0,0 1 0,0-1 1,0 0-1,-1 0 0,1 0 1,0-1-1,0 1 0,-1 0 1,1-1-1,0 1 0,-1-1 0,-2 0 1,-11 0 122,0 1 1,1 0-1,-1 1 1,0 1 0,-21 6-1,12-1-79,-12 3 188,-51 22-1,75-26-191,0 0 0,1 0-1,-1 1 1,2 1 0,-1 0-1,1 0 1,-14 16 0,23-22-45,-1 0 0,1 0 1,0 1-1,0-1 0,0 0 1,0 1-1,1-1 0,-1 1 1,1-1-1,0 1 0,0 0 0,0 0 1,0-1-1,1 1 0,0 0 1,-1 0-1,2 0 0,-1 6 1,0-9 4,11 4 53,32 0-58,-10 2 7,12-2 73,181-1-427,-224-4 335,0 0 0,0 0 0,0-1 0,0 1-1,0-1 1,0 0 0,0 1 0,0-1-1,0 0 1,0 0 0,-1 0 0,1 0 0,0-1-1,-1 1 1,1 0 0,-1-1 0,1 1-1,-1-1 1,0 1 0,0-1 0,2-2 0,7-8-99,36-20-131,-39 28 199,0-1 0,0 0 1,0 0-1,-1 0 1,0-1-1,11-12 1,4-9-26,-14 20 145,-1-1-1,1 0 0,-1 0 0,-1 0 0,0-1 0,0 1 0,0-1 0,-1-1 1,-1 1-1,1 0 0,-2-1 0,1 0 0,-1 0 0,-1 0 0,0 1 0,0-12 0,-1 20-138,0 8-16,0 64 318,0 6-117,5-52-311,9-19-91,-7-5 151,15 8-5041,-18-9 3344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5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3252,'2'6'446,"4"24"294,2 0-1,2 0 1,0-1 0,2 0 0,28 49 0,-40-77-718,1 1 0,0-1 0,-1 0 0,1 0 0,0 0 0,-1 1 1,1-1-1,0 0 0,0 0 0,0 0 0,0-1 0,0 1 0,0 0 0,0 0 1,0 0-1,1-1 0,-1 1 0,0 0 0,0-1 0,0 1 0,3-1 2289,-4-4-2091,0-14-126,0 13-286,0 1 159,0-15 89,1 15-60,-1-1-1,0 0 1,-1 1 0,1-1-1,-1 0 1,0 1 0,-2-8-1,2 11 4,1 1-1,-1-1 0,1 0 0,-1 1 1,1-1-1,-1 1 0,1-1 0,-1 1 1,1-1-1,-1 1 0,0-1 0,1 1 1,-1-1-1,0 1 0,1 0 0,-1-1 1,0 1-1,1 0 0,-1 0 1,0 0-1,-1-1 0,-7-2 19,8 2-17,0 0 1,0 0-1,0-1 0,1 1 0,-1 0 1,0-1-1,1 1 0,-1 0 0,1-1 1,0 1-1,-1-1 0,1 1 0,0-1 1,0 1-1,0-1 0,0 1 1,0 0-1,0-1 0,1 1 0,-1-1 1,0 1-1,1-1 0,-1 1 0,1 0 1,0-1-1,-1 1 0,1 0 0,0-1 1,1-1-1,4 2-4,-5 1 3,0 1 0,0-1 0,0 0 0,0 0 1,0 0-1,0-1 0,0 1 0,0 0 0,0 0 0,0-1 0,0 1 1,0 0-1,0-1 0,0 1 0,0-1 0,0 1 0,0-1 1,0 1-1,0-1 0,-1 0 0,1 1 0,0-1 0,0 0 0,-1 0 1,1 0-1,-1 1 0,1-1 0,0 0 0,-1 0 0,0 0 1,1 0-1,-1 0 0,0 0 0,1 0 0,-1-2 0,0 3 2,1-1 0,-1 0 0,0 1 0,0-1 0,1 0 0,-1 1 0,1-1 0,-1 1 0,0-1 0,1 1 0,-1-1 0,1 1 0,-1-1 0,1 1-1,0-1 1,-1 1 0,1 0 0,-1-1 0,1 1 0,0 0 0,-1 0 0,1-1 0,0 1 0,-1 0 0,1 0 0,0 0 0,0 0 0,-1 0 0,1 0 0,0 0-1,-1 0 1,1 0 0,0 0 0,1 1 0,-2-1 3,1 0 0,0 0-1,-1 0 1,1 0-1,-1 0 1,1 0 0,0 0-1,-1 0 1,1 0 0,0 0-1,-1 0 1,1 0 0,0 0-1,-1 0 1,1-1-1,-1 1 1,1 0 0,0 0-1,-1-1 1,1 1 0,-1 0-1,1-1 1,-1 1 0,1-1-1,-1 1 1,1-1 0,-1 1-1,0-1 1,1 1-1,-1-1 1,0 1 0,1-1-1,-1 0 1,1 0 17,0-1 1,0 1-1,0 0 0,0 1 1,0-1-1,0 0 1,0 0-1,1 0 0,-1 1 1,0-1-1,0 0 0,1 1 1,-1 0-1,0-1 0,1 1 1,-1-1-1,0 1 1,1 0-1,2 0 0,26-4 484,76-6 985,-58 5-3014,0 1-6957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6.4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0 3332,'0'0'2289,"0"7"-2025,0 128 3814,-1-111-3542,0-19-476,0 1 1,1-1-1,0 1 0,0-1 0,0 1 0,1-1 0,0 1 0,0-1 1,0 1-1,0-1 0,5 10 0,7 3 4,-11-16-50,1 2 0,-1-1 0,1 0 0,-1 0 0,0 1 0,-1-1 0,1 1 0,0-1 0,-1 1 0,0 0 0,0 0 0,0 0 0,0-1 0,-1 1 0,0 6 0,1 0 59,0 0-1,1 1 0,0-1 1,0 0-1,1 0 1,8 18-1,3 10 104,34 84 187,-12-35-159,-29-72-1166,-2-36-8549,-5 18 10428,0-4-2792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6.9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238 1 2996,'0'0'2835,"0"5"-2097,0-4-700,0 1-1,0-1 1,-1 0-1,1 0 1,0 1-1,-1-1 1,1 0-1,0 0 0,-1 0 1,0 1-1,1-1 1,-1 0-1,0 0 1,1 0-1,-1 0 1,0 0-1,0 0 1,0 0-1,0-1 1,0 1-1,0 0 1,0 0-1,0-1 0,0 1 1,-1-1-1,1 1 1,0-1-1,0 1 1,0-1-1,-1 0 1,1 1-1,0-1 1,0 0-1,-1 0 1,1 0-1,0 0 1,-1 0-1,1 0 0,0-1 1,-2 1-1,3 0-25,0-1-1,0 1 0,0 0 0,-1 0 1,1 0-1,0 0 0,0 0 1,0 0-1,-1 0 0,1 0 0,0 0 1,0 0-1,0 0 0,-1 0 0,1 0 1,0 0-1,0 0 0,0 0 0,-1 0 1,1 0-1,0 0 0,0 0 0,0 0 1,-1 0-1,1 0 0,0 0 1,0 0-1,0 1 0,-1-1 0,1 0 1,0 0-1,0 0 0,0 0 0,0 0 1,0 1-1,-1-1 0,1 0 0,0 0 1,0 0-1,0 0 0,0 1 1,0-1-1,0 0 0,0 0 0,0 0 1,0 1-1,0-1 0,0 0 0,0 0 1,0 0-1,0 1 0,0-1 0,0 0 1,0 0-1,0 0 0,0 1 0,-1 2 48,1 1 0,-1-1-1,0 1 1,0-1 0,0 0-1,0 1 1,-1-1 0,1 0-1,-1 0 1,0 0 0,0 0-1,-3 4 1,-1 0-86,-3 30 521,-14-4-75,-2-1 0,-55 55 0,78-85-415,-1 0 1,1 1 0,-1-1 0,1 1 0,0 0-1,0-1 1,0 1 0,0 0 0,1 0-1,-1 0 1,1 1 0,0-1 0,0 0 0,0 0-1,0 1 1,0-1 0,0 6 0,7-9-37,19 0 32,-19 0 138,21 2 156,-26-1-268,0 0 0,0 0 1,1 0-1,-1 0 1,0-1-1,0 1 0,1 0 1,-1-1-1,0 1 0,1-1 1,-1 0-1,0 1 0,1-1 1,-1 0-1,1 0 0,1 0 1,15 5 349,17 10-161,-1 2-1,-1 2 0,54 38 0,-85-55-730,0-1-1,0 0 1,0 0-1,1 0 1,-1 0-1,0 0 1,0-1 0,1 1-1,-1-1 1,1 1-1,-1-1 1,0 0-1,1 0 1,-1 0-1,4 0 1,6 0-2130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7.8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763 0 4660,'0'0'414,"0"5"326,0 14 15,0-14 1509,-8-5-1991,-23 0 53,23 0 430,3 0-654,-96 0 129,96 0-223,1 1 1,0-1-1,-1 1 0,1 0 1,0 0-1,-1 1 0,1-1 1,0 1-1,0 0 1,0 0-1,0 0 0,-5 4 1,5-3-1,0 0 0,0-1 1,0 1-1,-1-1 1,1 0-1,-1 0 1,1-1-1,-1 0 0,0 1 1,1-1-1,-1-1 1,-8 1-1,5 0-5,0-1 1,1 1-1,-1 1 1,1-1-1,-1 2 1,1-1-1,0 1 0,0 0 1,-8 4-1,-11 5 33,6-5-22,0-1 0,-29 5 0,-6 2 1,-90 31 41,67-8-30,70-33-32,14 1-70,31-2-230,90-2 353,87 0-5,-209 0-45,0 1 0,0-1 1,-1 1-1,1 0 0,0 1 0,-1-1 0,1 1 1,8 4-1,-9-4-1,0 0-1,1 0 1,-1 0 0,1-1 0,0 0 0,0 0 0,-1 0-1,11 0 1,15-1 14,-18-1-1,0 0 0,0 1 0,0 1 0,23 4 0,80 26 19,-113-30 1,0-1 0,0 0 0,0 1 0,0 0 0,0-1 0,0 1-1,-1 0 1,1 0 0,0 0 0,0 0 0,-1 0 0,1 0 0,-1 0 0,1 1 0,-1-1 0,1 1 0,-1-1 0,0 1 0,0-1 0,1 1 0,-1 0-1,0 0 1,-1-1 0,1 1 0,0 0 0,0 0 0,0 2 0,-9 0 186,-24-2 92,-6 5 372,26-3-563,-200 42 825,-108 15-658,313-77-12397,8 0 12202,-1 10-1538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8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4004,'0'29'84,"0"-29"-75,0 0 0,0 1 0,0-1-1,0 0 1,0 1 0,0-1-1,0 0 1,-1 1 0,1-1 0,0 0-1,0 0 1,0 1 0,0-1-1,-1 0 1,1 0 0,0 1 0,0-1-1,-1 0 1,1 0 0,0 1-1,-1-1 1,1 0 0,0 0 0,0 0-1,-1 0 1,1 0 0,0 0-1,-1 1 1,1-1 0,0 0-1,-1 0 1,1 0 0,0 0 0,-1 0-1,1 0 1,0 0 0,-1 0-1,1-1 1,0 1 0,-1 0 0,1 0-1,0 0 1,-1 0 0,1 0-1,0-1 6,-1 1-1,1 0 0,0 0 1,0 0-1,-1 0 0,1 0 0,0 0 1,-1 0-1,1 0 0,0 0 0,0 0 1,-1 0-1,1 0 0,0 0 1,-1 0-1,1 0 0,0 0 0,0 0 1,-1 0-1,1 0 0,0 0 0,-1 0 1,1 0-1,0 1 0,0-1 1,0 0-1,-1 0 0,1 0 0,0 0 1,0 1-1,-1-1 0,1 0 0,0 0 1,0 0-1,0 1 0,0-1 0,-1 0 1,1 0-1,0 1 0,0-1 1,0 0-1,0 1 0,0 16 647,0-13 210,0 0-167,-2 15 89,1-14-709,1-1 0,-1 0 0,1 0 0,0 1 0,0-1-1,0 0 1,0 0 0,1 1 0,0-1 0,0 0 0,0 0-1,0 0 1,0 0 0,4 6 0,6 0-17,-9-8-58,0-1 1,-1 1-1,1 0 0,0-1 0,-1 1 1,1 0-1,-1 0 0,0 0 0,1 0 1,-1 0-1,0 0 0,0 0 0,0 0 1,-1 0-1,1 1 0,0-1 0,-1 0 0,0 1 1,1-1-1,-1 3 0,-1 9 69,1-9-47,0-1-1,0 1 0,0 0 1,0 0-1,1-1 0,-1 1 1,1 0-1,0-1 1,2 5-1,6 8 69,-7-13-70,1 1-1,-1-1 0,0 1 1,0-1-1,-1 1 1,1 0-1,-1-1 0,0 1 1,0 0-1,0 7 0,-1-3 62,1 0 0,0 0 1,1-1-1,0 1 0,0 0 0,4 8 0,7 24 396,43 154 272,-48-159-665,1-1-1,20 49 0,-28-82-103,-1-1 3,0 0 1,1 0-1,-1 0 1,0-1-1,1 1 1,-1 0-1,1 0 1,-1 0 0,1 0-1,0-1 1,-1 1-1,1 0 1,0-1-1,-1 1 1,1 0-1,0-1 1,0 1-1,0-1 1,0 1-1,-1-1 1,1 1-1,0-1 1,0 0-1,1 1 1,-1-29-4633,-1 23 1612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8.9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219 1 4296,'0'0'700,"0"6"113,0-5-789,0 0 1,0 1 0,0-1-1,0 0 1,0 0 0,0 0-1,-1 0 1,1 0 0,0 1-1,-1-1 1,1 0 0,-1 0-1,1 0 1,-1 0 0,0 0-1,1 0 1,-1 0 0,0 0-1,1-1 1,-1 1 0,0 0 0,0 0-1,0-1 1,0 1 0,-2 1-1,-29 3 178,32-5-198,0 0 0,0-1-1,0 1 1,-1 0 0,1 0 0,0 0 0,0 0-1,-1 0 1,1 0 0,0 0 0,0 0 0,-1 0-1,1-1 1,0 1 0,0 0 0,-1 0 0,1 0 0,0 0-1,0 1 1,-1-1 0,1 0 0,0 0 0,0 0-1,0 0 1,-1 0 0,1 0 0,0 0 0,0 0-1,-1 0 1,1 1 0,0-1 0,0 0 0,0 0-1,-1 0 1,1 0 0,0 1 0,0-1 0,0 0 0,0 0-1,0 0 1,-1 1 0,1-1 0,0 0 0,0 0-1,0 1 1,0-1 0,0 0 0,0 0 0,0 1-1,0-1 1,0 0 0,0 0 0,0 1 0,0-1-1,0 0 1,0 22 358,0-21-355,0-1 0,0 0 1,0 0-1,0 1 0,0-1 1,0 0-1,0 0 0,0 0 0,0 1 1,0-1-1,0 0 0,0 0 1,0 0-1,0 1 0,0-1 1,0 0-1,0 0 0,0 0 1,0 1-1,0-1 0,-1 0 1,1 0-1,0 0 0,0 0 0,0 1 1,0-1-1,0 0 0,-1 0 1,1 0-1,0 0 0,0 0 1,0 0-1,-1 1 0,1-1 1,0 0-1,0 0 0,0 0 0,-1 0 1,1 0-1,0 0 0,0 0 1,0 0-1,-1 0 0,1 0 1,0 0-1,0 0 0,0 0 1,-1 0-1,1 0 0,0 0 1,0 0-1,-1 0 0,1-1 0,0 1 1,0 0-1,-1 0 0,-2 0 40,2 0-34,0-1 0,-1 1 1,1 0-1,0 0 0,0 0 0,-1 0 0,1 0 0,0 0 0,0 1 1,0-1-1,-1 0 0,1 0 0,0 1 0,0-1 0,0 1 0,0-1 0,-1 1 1,1 0-1,0-1 0,0 1 0,0 0 0,0 0 0,1 0 0,-1-1 1,0 1-1,0 0 0,0 0 0,1 0 0,-1 1 0,0-1 0,1 0 1,-1 0-1,1 0 0,0 0 0,-1 0 0,1 1 0,0-1 0,0 0 1,-1 0-1,1 1 0,0-1 0,0 0 0,0 0 0,1 1 0,-1-1 0,0 0 1,1 2-1,-1-2 11,-1 0 0,1 0 0,0 0 1,0 0-1,-1 0 0,1 0 0,-1 1 0,1-1 1,-1 0-1,1 0 0,-1-1 0,0 1 0,1 0 1,-1 0-1,0 0 0,0 0 0,0 0 0,1-1 1,-3 2-1,-14 20 422,-5 26 170,-34 57 0,55-104-579,0 0 1,0 0-1,0 0 1,0 0-1,1 1 0,-1-1 1,0 0-1,1 0 1,-1 1-1,1-1 1,0 0-1,-1 0 0,1 1 1,0-1-1,0 0 1,0 1-1,0-1 1,0 0-1,0 1 0,0-1 1,0 1-1,0-1 1,1 0-1,0 3 0,0-4-12,0 1 0,1 0 1,-1 0-1,1 0 0,-1-1 0,0 1 0,1-1 0,-1 1 0,1-1 0,-1 0 0,1 0 0,0 1 0,-1-1 0,1 0 0,-1 0 0,3-1 0,2 1 148,-1 0 77,192 0 506,-196 0-750,0 0 1,0 0-1,1 1 1,-1-1 0,0 0-1,0 0 1,0 1 0,0-1-1,1 1 1,-1-1-1,0 1 1,0-1 0,0 1-1,0 0 1,0-1 0,0 1-1,0 0 1,-1 0-1,1 0 1,0 0 0,0 0-1,-1 0 1,2 1 0,-1-1-3,-1 0 1,1 1 0,0-1 0,0 0 0,0 0-1,0 0 1,0 0 0,0 0 0,0 0 0,1 0-1,-1-1 1,0 1 0,0 0 0,1-1-1,-1 1 1,1-1 0,-1 1 0,0-1 0,1 0-1,-1 1 1,1-1 0,-1 0 0,3 0 0,-3 0-1,0-1 0,0 1 0,1 0 0,-1 0 0,0 0 0,0 0 0,0 0 0,0 0 0,1 0 0,-1 1 0,0-1 0,0 0 0,0 1 0,0-1 0,0 1 0,0-1 1,0 1-1,0-1 0,0 1 0,0 0 0,0 0 0,0-1 0,0 1 0,1 1 0,1 2-1,50 7-1697,-48-11 908,16 1-103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49.6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1 127 3684,'0'-18'1817,"0"15"-550,0 28 1970,0 46-2290,0-69-939,0-1-1,0 0 1,0 0 0,0 1 0,0-1 0,1 0 0,-1 0 0,0 0 0,1 0 0,-1 1-1,1-1 1,-1 0 0,1 0 0,0 0 0,-1 0 0,1 0 0,0 0 0,0 0-1,0 0 1,-1-1 0,1 1 0,0 0 0,0 0 0,0-1 0,1 1 0,-1 0 0,0-1-1,0 1 1,0-1 0,0 0 0,0 1 0,2-1 0,-2 0-6,0 1 0,0-1 0,1 0 0,-1 0 0,0 1 0,0-1-1,0 1 1,0-1 0,0 1 0,0-1 0,0 1 0,-1 0 0,1 0 0,0-1 0,0 1 0,0 0 0,-1 0 0,1 0 0,0 0 0,-1 0 0,1 0 0,-1 0 0,1 0 0,-1 0 0,1 0 0,-1 0 0,0 0 0,0 0 0,1 0-1,-1 0 1,0 3 0,0-3 1,1 1 0,-1-1 0,1 1 0,0-1 0,0 0 0,-1 1 0,1-1 0,0 0-1,0 1 1,0-1 0,0 0 0,1 0 0,-1 0 0,0 0 0,0 0 0,1 0 0,-1 0 0,1 0-1,-1-1 1,0 1 0,1 0 0,-1-1 0,1 0 0,0 1 0,-1-1 0,3 1 0,3 1 18,24 15 57,-26-13-79,1 0-1,1-1 1,-1 0 0,0 0-1,1-1 1,-1 1 0,1-1 0,0-1-1,0 1 1,-1-1 0,1-1-1,0 1 1,8-1 0,-6 1-8,-7-1-8,0 1-1,0-1 1,0 0 0,1 0-1,-1 1 1,0-1 0,0-1-1,0 1 1,0 0 0,0 0-1,0-1 1,0 1 0,0-1-1,0 0 1,0 1 0,-1-1-1,1 0 1,0 0 0,0 0-1,1-2 1,4-9-148,0 0 1,1 1-1,19-22 0,-12 16 133,-2-1 1,1 0-1,-2-1 0,0-1 0,8-20 0,8-11 151,-25 45-31,0 0 0,-1 0 0,1 0 0,-1 0 0,0 0 0,0-1 0,-1 1 0,0 0 0,0-12 0,-1 17 106,-7 1-216,-21 5-37,27-5 58,0 1 0,1 0-1,-1 0 1,0-1 0,1 1 0,-1 0 0,1 0-1,-1 0 1,1 0 0,0 0 0,-1 0 0,1 0-1,0-1 1,0 1 0,0 0 0,-1 0 0,1 0-1,0 0 1,0 0 0,0 1 0,0-2 1,0 5 8,0 22-10,-1-9 1,-1 33-2,2-48 3,0 0 0,0 0 0,1 0 0,-1 0 0,0-1 0,1 1 0,0 0 0,0 0 1,0-1-1,0 1 0,0 0 0,0-1 0,3 4 0,6 4 6,1 1 0,-2 1 0,1-1 0,-2 1-1,13 24 1,-17-27 2,1 0 0,0 0-1,0 0 1,1-1 0,0 0-1,0 0 1,15 13 0,87 108 12,-24-26 9,-36-54-87,-30-32 46,-1 1 0,0 0 0,-1 1 0,-1 1 0,22 38-1,-36-57 42,0 1 0,-1-1-1,1 0 1,0 1 0,-1-1-1,1 0 1,-1 1 0,1-1-1,-1 1 1,1-1 0,-1 1-1,0-1 1,0 1 0,0-1-1,0 1 1,0-1 0,0 1-1,0-1 1,0 1 0,-1-1 0,1 0-1,-1 1 1,1-1 0,-1 1-1,1-1 1,-1 0 0,0 1-1,0-1 1,1 0 0,-1 0-1,0 1 1,-2 0 0,-2 1 83,-1 0 0,1-1 1,-1 0-1,1 0 1,-1-1-1,0 1 1,-8 0-1,5-1-124,-60 10 687,-185 4-1279,141-14-8967,94-1 7101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58.1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814 12 4196,'0'0'774,"1"0"-602,-1 0 0,0-1 0,0 1 0,0 0 0,0 0 0,1-1 0,-1 1 0,0 0 0,0-1 0,0 1 0,0 0 0,0 0 0,0-1 0,0 1 0,0 0 0,0-1 0,0 1 0,0 0 0,0 0 0,0-1 0,0 1-1,0 0 1,0-1 0,0 1 0,0 0 0,0 0 0,-1-1 0,1 1 0,0 0 0,0 0 0,0-1 0,0 1 0,-1 0 0,1 0 0,0-1 0,0 1 0,0 0 0,-1 0 0,1 0 0,0 0 0,0-1 0,-1 1 0,1 0 0,0 0-1,-1 0 1,1 0 0,0 0 0,0 0 0,-1 0 0,1 0 0,0 0 0,-1 0 0,1 0 0,0 0 0,-1 0 0,-25 0-157,-4 0 80,26 0-56,-32 0-45,-143 0-264,175 0 268,-1 0-1,1 1 1,0 0-1,-1 0 1,1 0-1,-1 0 1,1 1-1,0-1 1,0 1-1,0 0 1,0 0-1,-4 4 0,4-4 2,0 1-1,0-1 0,0 0 1,0 0-1,0 0 0,0-1 1,-1 1-1,1-1 0,-1 0 1,1 0-1,-1-1 0,-5 1 1,-1 0-6,-1 0 1,0 2-1,0-1 1,1 1-1,-1 1 1,-16 7-1,-25 8-11,36-14 0,-7 0-4,-1 2 0,1 0 0,0 2 0,1 0 0,0 2 1,1 0-1,-34 24 0,53-32 17,1 1-1,-1 0 1,1 0-1,0-1 1,0 2 0,0-1-1,1 0 1,-1 0 0,1 0-1,0 1 1,0-1-1,0 1 1,1-1 0,0 1-1,0-1 1,0 1 0,0-1-1,2 9 1,-1 9 41,-1-21-35,0 0-1,0 0 1,1 0 0,-1 0-1,0 0 1,0-1 0,1 1 0,-1 0-1,1 0 1,-1 0 0,1 0-1,-1 0 1,1 0 0,-1-1 0,1 1-1,0 0 1,-1-1 0,1 1-1,0 0 1,0-1 0,-1 1-1,1-1 1,0 1 0,0-1 0,0 1-1,0-1 1,0 0 0,0 1-1,0-1 1,0 0 0,0 0 0,0 0-1,0 0 1,1 0 0,-1 0-1,0 0 0,0 0 0,0 1 1,0-1-1,1 0 0,-1 0 0,0 0 1,-1 1-1,1-1 0,0 0 0,0 1 1,0-1-1,0 1 0,0-1 0,0 1 1,0 0-1,-1-1 0,1 1 0,0 0 1,0-1-1,-1 1 0,1 0 0,0 0 1,-1 0-1,1 0 0,-1 0 0,0 0 1,1 0-1,-1-1 0,1 1 0,-1 0 1,0 0-1,0 0 0,0 2 0,0-2 1,0 0-1,0 0 0,1 0 0,-1 0 1,0 0-1,0 0 0,0 0 0,1 0 1,-1 0-1,0 0 0,1 0 0,-1 0 1,1 0-1,-1 0 0,1-1 0,-1 1 1,1 0-1,0 0 0,-1-1 0,1 1 1,0 0-1,0-1 0,-1 1 0,1-1 0,0 1 1,0-1-1,0 1 0,0-1 0,1 1 1,-1-1 0,0 1 0,0-1 0,0 0 0,0 1 0,0-1 0,0 1 0,-1-1 1,1 1-1,0-1 0,0 1 0,-1-1 0,1 1 0,0 0 0,-1 0 0,1-1 0,-1 1 1,1 0-1,-1 0 0,1 0 0,-1-1 0,0 1 0,1 0 0,-1 0 0,0 0 0,0 0 1,1 0-1,-1 0 0,0 0 0,0 1 0,0 0 0,1-1 1,0 0-1,0 1 0,0-1 0,-1 0 1,1 0-1,0 1 0,1-1 1,-1 0-1,0 0 0,0 0 0,0 0 1,1-1-1,-1 1 0,0 0 0,1 0 1,-1-1-1,1 1 0,-1-1 1,0 1-1,4 0 0,33 7 62,175-2 266,-150-6-290,-56-1-23,0 1-1,1-1 1,-1-1 0,0 1 0,0-1 0,0-1 0,0 1 0,10-6 0,-11 5 8,1 0 0,-1 0 0,1 1 1,0 0-1,0 0 0,0 1 0,0 0 0,10-1 0,-5 2 38,-1 0 0,1-1 0,0 0 0,-1-1 0,0 0 0,1-1 0,16-6 0,9 2 118,-34 7-169,0 0 0,0 0 0,0 0 0,0-1 0,0 0 0,0 1 0,0-1 0,0 0 0,0 0 0,0-1 0,4-1 0,35-13 2,-35 14-16,22-7 175,-43 7-7282,-1 2 4024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58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6081,'0'47'5582,"0"70"-4432,0-113-1117,1 0 0,-1 0 1,1 0-1,0-1 1,0 1-1,0 0 1,0-1-1,0 1 1,1-1-1,0 1 1,0-1-1,3 5 0,-3-5-19,1 0-1,-1 1 0,-1-1 1,1 1-1,0-1 0,-1 1 0,0 0 1,0-1-1,0 1 0,0 0 0,0 0 1,-1 6-1,1-3 4,0 1 0,0 0 0,0-1 0,1 1 0,0-1-1,1 0 1,5 13 0,6 14 83,59 158 408,-70-181-1100,4 4 1667,-1-12-4609,4-3-3908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59.1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1 4228,'0'0'690,"-8"0"243,7 0-883,-1 0 0,0 0 1,1 0-1,-1 0 0,1 1 1,-1-1-1,1 1 0,-1-1 1,1 1-1,-1 0 0,1-1 1,-1 1-1,1 0 0,0 0 1,-1 0-1,1 0 1,0 0-1,0 0 0,0 0 1,0 1-1,0-1 0,0 0 1,0 1-1,0-1 0,-1 3 1,2-2-25,-1-1 1,0 0-1,1 1 0,-1-1 1,0 0-1,0 0 1,0 0-1,0 1 0,0-1 1,0 0-1,0 0 0,0 0 1,-1-1-1,1 1 1,0 0-1,0 0 0,-1-1 1,1 1-1,-1 0 1,1-1-1,0 0 0,-1 1 1,1-1-1,-1 0 1,-2 0-1,4 0-18,-1 0 0,1 0 1,-1 0-1,1 0 0,-1 0 0,1 0 1,0 1-1,-1-1 0,1 0 0,-1 0 0,1 0 1,-1 0-1,1 0 0,-1 1 0,1-1 0,0 0 1,-1 0-1,1 1 0,0-1 0,-1 0 1,1 1-1,0-1 0,-1 0 0,1 1 0,0-1 1,-1 0-1,1 1 0,-7 7 101,0 0 1,0 1-1,1-1 0,0 1 1,0 0-1,1 1 0,0-1 1,1 1-1,0 0 0,1 0 0,0 1 1,0-1-1,1 0 0,1 1 1,0 0-1,0-1 0,2 18 1,-2-20-11,0-6-76,1 0 0,-1 0 0,1 0 0,0 0 0,0 0 1,0 0-1,0 0 0,0 0 0,0 0 0,0 0 0,1 0 1,-1 0-1,1 0 0,-1 0 0,1-1 0,0 1 0,0 0 0,-1 0 1,1-1-1,1 1 0,-1 0 0,0-1 0,2 2 0,80 42 453,-73-39-405,0-1 0,1 0 0,-1-1 0,1 0 0,0 0 1,0-1-1,1-1 0,21 3 0,8-3 84,49-3 0,-25-1 17,-63 2-165,-1 0-1,0 0 0,1 0 0,-1 0 1,0 0-1,1-1 0,-1 1 0,0 0 0,0-1 1,1 1-1,-1-1 0,0 1 0,0-1 1,0 0-1,0 1 0,0-1 0,0 0 0,0 0 1,0 0-1,0 0 0,0 0 0,0 0 1,0 0-1,-1 0 0,1 0 0,0 0 0,0-3 1,0 3-3,-1 0-1,1 0 1,-1 0 0,1 0 0,-1 0 0,1 0-1,0 0 1,-1 0 0,1 0 0,0 0 0,0 1-1,0-1 1,-1 0 0,1 0 0,0 1 0,0-1-1,0 1 1,0-1 0,0 1 0,1-1 0,-1 1-1,0 0 1,0-1 0,0 1 0,0 0 0,0 0-1,2 0 1,0-1-1,-1 0-1,1 0 0,-1 0 1,0 0-1,0 0 1,1 0-1,-1-1 1,0 1-1,0-1 1,0 1-1,-1-1 0,1 0 1,0 0-1,-1 0 1,1 0-1,-1 0 1,1 0-1,-1-1 1,0 1-1,0 0 0,1-3 1,17-49 40,-15 21 188,-1 0 0,-1-38 0,-2 71-229,0-1 1,0 1 0,0 0-1,-1-1 1,1 1 0,0 0-1,0-1 1,0 1 0,0 0-1,0-1 1,0 1 0,-1 0-1,1 0 1,0-1 0,0 1-1,0 0 1,-1 0 0,1-1 0,0 1-1,0 0 1,-1 0 0,1 0-1,0 0 1,0-1 0,-1 1-1,1 0 1,0 0 0,-1 0-1,1 0 1,0 0 0,-1 0-1,1 0 1,0 0 0,-1 0-1,1 0 1,0 0 0,-1 0 0,1 0-1,-1 0 1,-36-5 33,26 2 18,13 1-26,-51 0-95,36 2 66,3-2-5,0 1 1,0 1 0,-1 0-1,1 0 1,0 1-1,0 1 1,-19 4 0,17 2-18,9-5-12,0-1 1,0 0-1,0-1 0,0 1 0,0 0 0,0-1 0,0 0 0,0 0 0,-1 0 0,1 0 0,-1 0 0,1-1 1,0 1-1,-1-1 0,-6 0 0,9 0 8,0 0 1,-1 0 0,1 0-1,-1 0 1,1 1-1,0-1 1,-1 0-1,1 1 1,-1-1-1,1 1 1,0 0 0,0-1-1,-1 1 1,1 0-1,0 0 1,0 0-1,0-1 1,0 1-1,0 0 1,-1 2 0,1-2-14,0 0 1,0 0 0,0 0 0,0 0 0,0 0 0,0 0 0,0 0 0,0 0 0,0-1 0,-1 1 0,1 0 0,0-1-1,0 1 1,-1-1 0,1 0 0,0 1 0,-1-1 0,1 0 0,0 0 0,-3 0 0,2 1-39,0-1 0,-1 0-1,1 1 1,0 0 0,0-1 0,0 1 0,0 0 0,0 0 0,0 0 0,0 0 0,0 1-1,1-1 1,-1 0 0,0 1 0,-1 1 0,2-1-320,-1-1 1,0 1-1,1-1 0,-1 1 1,0-1-1,0 0 0,0 0 1,0 0-1,0 0 0,0 0 0,0 0 1,0-1-1,0 1 0,-1 0 1,-1-1-1,1 0-1421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4:59.6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27 4128,'0'0'205,"-8"7"234,-23 19 51,23-19 207,8-1-229,0 142 2731,1-147-3187,-1 1 1,1-1-1,0 0 1,-1 1-1,1-1 1,0 1 0,0-1-1,0 0 1,0 0-1,0 0 1,1 0 0,-1 0-1,0 0 1,0 0-1,1 0 1,-1 0 0,1 0-1,-1 0 1,1-1-1,-1 1 1,1-1-1,-1 1 1,1-1 0,-1 0-1,4 1 1,0 0 54,-4 0-61,-1-1 1,1 0 0,-1 0-1,1 0 1,-1 1-1,1-1 1,-1 0 0,0 0-1,1 1 1,-1-1 0,0 0-1,1 1 1,-1-1 0,0 1-1,1-1 1,-1 0 0,0 1-1,1-1 1,-1 1-1,0-1 1,0 1 0,0-1-1,0 1 1,1-1 0,-1 1-1,0-1 1,0 1 0,0-1-1,0 1 1,0 0 0,5 8 49,9-4-6,1 0 0,0-2 0,-1 0 0,1 0 0,0-2 0,0 1 0,0-2 0,23-2 0,-9 2-40,-27 0-15,0 0-1,0 0 0,0-1 1,0 1-1,0-1 1,0 1-1,0-1 0,0 0 1,0 0-1,-1 0 0,1 0 1,0 0-1,-1 0 0,1 0 1,0 0-1,-1-1 1,0 1-1,1-1 0,-1 1 1,0-1-1,2-1 0,7-9-36,27-15-221,-31 23 183,1 0 0,-1 0 0,0-1 1,-1 0-1,1 0 0,-1-1 0,0 1 0,6-10 0,25-35 72,-28 40 216,-1 0 1,0 0-1,0 0 0,-1-1 0,0 0 1,-1 0-1,0-1 0,5-17 0,-10 27-62,1 2-143,-1-1 0,0 1 0,0 0 0,0 0-1,0 0 1,0-1 0,0 1 0,0 0 0,0 0-1,0 0 1,0-1 0,0 1 0,0 0 0,0 0 0,0-1-1,0 1 1,0 0 0,0 0 0,0 0 0,0-1-1,0 1 1,0 0 0,0 0 0,0-1 0,0 1-1,-1 0 1,1 0 0,0 0 0,0 0 0,0-1 0,0 1-1,-1 0 1,1 0 0,0 0 0,0 0 0,0 0-1,0 0 1,-1-1 0,1 1 0,0 0 0,0 0-1,0 0 1,-1 0 0,1 0 0,0 0 0,0 0 0,-1 0-1,1 0 1,0 0 0,0 0 0,0 0 0,-1 0-1,1 0 1,0 0 0,0 0 0,-1 0 0,1 0-1,0 0 1,-1 1 0,0-1 1,-1-1 0,0 1 0,0 1 0,0-1 0,0 0 0,0 0 0,0 1 0,1-1 0,-1 1 0,0 0 0,0-1 0,0 1 0,-1 1 0,2-1 3,0 1 0,0-1 0,1 0 1,-1 1-1,0-1 0,1 1 0,-1-1 0,1 1 0,0-1 0,-1 1 0,1-1 1,0 1-1,0 0 0,0-1 0,0 3 0,0-4-7,0 6 133,0-1 46,0 96 647,0-100-824,0 0 0,0 0 0,0 1 0,1-1 0,-1 0 0,0 0 0,0 0 1,1 0-1,-1 1 0,1-1 0,-1 0 0,1 0 0,0 0 0,-1 0 0,1 0 0,0 0 0,0 0 0,-1 0 0,1 0 0,0-1 0,0 1 0,0 0 0,0-1 0,0 1 0,0 0 0,0-1 0,1 1 0,-1-1 0,0 1 0,0-1 0,0 0 1,2 1-1,-2-1-1,0 0 0,0 0 0,0 1 1,1-1-1,-1 0 0,0 1 0,0-1 1,0 1-1,0 0 0,0-1 0,0 1 1,0 0-1,0-1 0,0 1 0,0 0 1,-1 0-1,1 0 0,0 0 0,0 0 1,-1 0-1,1 0 0,-1 0 0,1 0 1,-1 0-1,1 0 0,-1 0 0,0 1 1,1-1-1,-1 0 0,0 0 0,0 0 1,0 2-1,0-2-3,0 0 1,0 0-1,0 0 0,0 0 1,0 0-1,1-1 0,-1 1 1,0 0-1,1 0 0,-1 0 1,0 0-1,1 0 1,-1-1-1,1 1 0,-1 0 1,1 0-1,0-1 0,-1 1 1,1 0-1,0-1 0,-1 1 1,1 0-1,0-1 0,0 1 1,-1-1-1,1 1 1,0-1-1,0 0 0,0 1 1,0-1-1,0 0 0,0 0 1,0 0-1,1 1 0,-1-1-8,-1 0-1,1 0 0,0 0 1,0 0-1,0 0 0,-1 1 0,1-1 1,0 0-1,0 0 0,-1 1 1,1-1-1,0 1 0,-1-1 1,1 1-1,0-1 0,-1 1 0,1-1 1,0 1-1,-1-1 0,1 1 1,-1 0-1,0-1 0,1 1 1,-1 0-1,1 0 0,-1-1 0,0 1 1,1 0-1,-1 0 0,0-1 1,0 1-1,0 0 0,0 1 1,1 0-43,0-1 0,0 0 0,0 0 0,0 0 0,0 0 0,0 0 0,0 0 0,1 0 1,-1 0-1,0-1 0,0 1 0,1 0 0,-1-1 0,1 1 0,-1-1 0,0 1 1,1-1-1,-1 0 0,1 1 0,-1-1 0,1 0 0,-1 0 0,3 0 0,0 0-203,6 4-709,-4-1 292,-1-1-1,1-1 1,0 1-1,0-1 1,0 0-1,0 0 1,6 0-1,12-1-2674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0.4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640 200 7081,'-259'0'3841,"256"0"-3828,0 0-1,0 0 0,0 1 0,0-1 1,0 1-1,0 0 0,0 0 1,0 0-1,0 0 0,1 1 0,-1-1 1,0 1-1,-4 3 0,5-3-7,-1 0 0,0-1-1,1 1 1,-1-1 0,0 1 0,0-1-1,0 0 1,0 0 0,0 0-1,0 0 1,0-1 0,0 1 0,-6-1-1,0 1 12,0 0-1,-1 1 1,1 0-1,0 1 1,0 0-1,0 0 1,-13 8-1,-14 4 83,21-10-74,1 1 1,-1 1 0,1 0-1,1 0 1,-1 2 0,-15 12 0,24-17-25,1 0 1,-1 0 0,1 1 0,0 0-1,0 0 1,1 0 0,-1 0 0,1 0-1,0 1 1,1 0 0,-1-1 0,1 1-1,0 0 1,0 0 0,1 0 0,0 1 0,0-1-1,0 9 1,1-13 0,1-1 0,-1 0 0,0 1 0,1-1 0,-1 1 1,0-1-1,1 0 0,0 1 0,-1-1 0,1 0 0,0 0 0,0 1 0,0-1 0,0 0 0,0 0 0,0 0 0,0 0 0,0 0 0,0 0 1,0-1-1,0 1 0,1 0 0,-1 0 0,0-1 0,1 1 0,-1-1 0,0 1 0,1-1 0,-1 0 0,1 0 0,-1 1 0,1-1 1,-1 0-1,1 0 0,-1 0 0,2-1 0,7 3 18,19 5 0,1-1-1,-1-1 1,1-1 0,58-1-1,33-3-51,-117 0 31,-1 0 0,1 0-1,0-1 1,0 1-1,-1-1 1,1 0 0,0-1-1,-1 1 1,1 0-1,-1-1 1,1 0 0,-1 0-1,0 0 1,0 0-1,3-3 1,-3 3 0,0-1 1,0 1-1,0 0 1,0 0-1,1 0 1,-1 1-1,0-1 1,1 1-1,-1 0 0,1 0 1,-1 0-1,1 0 1,0 1-1,-1-1 1,5 1-1,-5 0 1,0 0 0,0 0 1,0-1-1,0 1 0,0-1 0,0 0 0,0 0 1,0 0-1,0 0 0,-1-1 0,1 1 0,0-1 1,-1 1-1,5-4 0,-5 3-1,0 0 0,1 0 0,-1 0 0,1 1 1,0 0-1,-1-1 0,1 1 0,0 0 0,0 0 0,0 0 0,0 1 0,0-1 0,0 1 0,4-1 0,-2 1-13,-1-1-1,0 0 0,0 0 0,0 0 0,0-1 0,0 1 1,0-1-1,0 0 0,-1 0 0,1-1 0,-1 1 0,1-1 1,-1 0-1,0 1 0,0-1 0,3-4 0,6-8-107,0 1-1,14-25 1,-17 22 112,0 1 0,-1-2 0,-1 1 0,-1-1 0,-1 0 0,0 0 0,-1-1 0,-1 1 0,-1-1 1,0 0-1,-2-32 0,0 42 157,1-22 120,-1 30-256,0 0 0,0-1 0,0 1 0,0 0 0,0 0 0,0 0 0,0 0 0,-1 0 0,1 0 0,0 0 0,-1 0 1,1 1-1,0-1 0,-1 0 0,1 0 0,-1 0 0,0 0 0,1 0 0,-1 1 0,0-1 0,1 0 0,-1 1 0,-1-2 0,-32-5-23,28 5 13,4 2-30,1 7 310,1 128 1214,0 96-917,0-230-577,0 1 0,0-1 0,1 1 0,-1-1 0,0 0 0,0 1 0,1-1 0,-1 1 0,1-1 0,-1 1 0,1-1 0,0 0 0,-1 1 0,1-1 0,0 0 0,0 0 0,0 0 0,0 0 0,0 0 0,0 0 0,0 0 0,1 0 0,-1 0 0,0 0 0,0 0 0,1-1 0,-1 1 0,0-1 0,1 1 0,-1-1 0,1 1 0,2-1 0,-3 1 2,0-1-1,1 0 1,-1 0-1,0 1 1,0-1-1,1 1 1,-1-1-1,0 1 1,0-1-1,0 1 1,0 0-1,0 0 1,0-1-1,0 1 1,0 0-1,0 0 1,0 0-1,0 0 1,0 0-1,-1 0 1,1 0-1,0 1 1,-1-1-1,1 0 1,-1 0-1,1 0 1,-1 1-1,0-1 1,1 0-1,-1 0 1,0 1-1,0 1 1,0-2-4,1 1 0,-1-1 0,1 1 1,-1-1-1,1 1 0,0-1 1,0 1-1,-1-1 0,1 1 0,0-1 1,0 0-1,0 0 0,1 1 0,-1-1 1,0 0-1,0 0 0,1 0 1,-1 0-1,0-1 0,1 1 0,-1 0 1,1 0-1,-1-1 0,3 1 0,18 13-156,-14-7-295,-1-1 1,1-1 0,1 1-1,-1-1 1,18 6 0,31 5-5199,-33-12 2941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1.1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504 6 6241,'1'0'345,"-1"-1"-276,-10 0 3048,-48-2-2312,-150 3 851,205 0-1644,0 0 1,-1 1-1,1-1 0,0 1 0,-1-1 1,1 1-1,0 1 0,0-1 0,0 0 1,0 1-1,0-1 0,0 1 0,-3 2 1,3-2-10,1 0 1,-1 0-1,0-1 1,0 1 0,0-1-1,0 0 1,0 0 0,0 0-1,0 0 1,0 0 0,0-1-1,0 1 1,-4-1 0,2 0-2,1-1-1,0 1 1,-1 1 0,1-1 0,-1 1 0,1-1-1,0 1 1,-1 0 0,1 1 0,0-1 0,0 1-1,0 0 1,0 0 0,0 0 0,-6 5-1,-21 1-49,16 9 22,13-15 8,1-1-1,0 1 0,0 0 0,0-1 0,0 1 0,1 0 0,-1-1 0,0 1 0,1 0 0,-1 0 0,1 0 0,0 0 0,-1-1 0,1 1 0,0 0 0,0 0 0,0 0 0,1 0 0,-1 0 0,0 0 0,1 2 1,0 3-174,7-2 54,24-1 27,-18 4-85,128 1 271,145-9 1,-119-2-38,-166 1-37,0 2 3,6 30 13,-7-28 35,0 0-1,0 1 1,0-1 0,-1 0 0,1 1-1,-1-1 1,0 1 0,0-1 0,0 1 0,-1-1-1,1 0 1,-1 1 0,0-1 0,0 0-1,0 1 1,0-1 0,-1 0 0,1 0 0,-1 0-1,0 0 1,0 0 0,0 0 0,-2 2-1,-1-1 24,0-1 0,-1 1 0,1-1 0,-1 0 0,0-1 0,0 0-1,0 0 1,-11 3 0,-17 6 220,6 1-38,1-2 0,-2 0-1,1-2 1,-1-1-1,0-2 1,-31 3 0,-85-2-334,49-7-3365,14 1-2947,76 0 3349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1.9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875 39 6473,'1'-1'155,"-1"1"0,0-1 0,0 0 0,1 0 0,-1 0 0,0 1 0,0-1 0,0 0 0,0 0 0,0 0 0,0 0 0,0 0 0,0 1 0,0-1 1,0 0-1,0 0 0,-1 0 0,1 0 0,0 1 0,-1-1 0,1 0 0,0 0 0,-1 1 0,1-1 0,-1 0 0,1 0 0,-1 1 0,0-1 0,1 1 1,-1-1-1,0 1 0,0-2 0,-29-2 429,-9-1 1939,-370 1-2277,401 5-249,1-1-1,0 1 0,-1 0 1,1 1-1,0 0 0,0 0 1,0 1-1,0-1 1,0 1-1,-6 5 0,7-5 3,0 0 0,0 0 0,-1 0 1,1-1-1,-1 1 0,1-2 0,-1 1 0,0-1 0,-14 1 0,17-2 0,-1 0-1,0 1 1,0 0 0,0-1-1,1 2 1,-1-1 0,0 0-1,1 1 1,-1 0 0,1 0-1,0 0 1,0 1 0,-5 3-1,-9 5-12,-24 10-4,34-18 5,1 0 0,-1 0 0,1 1 0,0 0 0,1 0 0,-1 1 0,1 0 0,-1 0 0,-8 10 0,13-11-1,-1 1 0,1-1 0,0 1 0,0-1 0,0 1 0,0 0-1,1 0 1,0 0 0,0 0 0,0 9 0,1 56-16,2-34 31,-2-35-1,0 1 1,0-1-1,0 0 0,0 1 0,0-1 0,1 1 0,-1-1 1,0 0-1,1 0 0,-1 1 0,1-1 0,-1 0 0,1 0 1,0 1-1,-1-1 0,1 0 0,0 0 0,0 0 0,0 0 1,0 0-1,0 0 0,0 0 0,0 0 0,0-1 0,1 1 1,-1 0-1,0-1 0,0 1 0,1-1 0,-1 1 0,3 0 1,-3-1-2,0 0 1,1 1 0,-1-1-1,0 1 1,0-1-1,1 1 1,-1-1 0,0 1-1,0 0 1,0 0 0,0 0-1,0 0 1,0-1 0,0 1-1,0 0 1,0 1 0,0-1-1,-1 0 1,1 0 0,0 0-1,-1 0 1,1 1-1,-1-1 1,1 0 0,-1 1-1,0-1 1,1 0 0,-1 1-1,0-1 1,0 0 0,0 3-1,0-3 2,0 1 0,0-1 0,0 1 0,0-1 0,0 0 0,1 1 0,-1-1 0,0 0 0,1 1 0,-1-1 0,1 0 0,0 0 0,-1 1 0,1-1 0,0 0 0,-1 0 0,1 0 0,0 0 0,0 0 0,0 0 0,0 0 0,0 0 0,0 0 0,1 0 0,-1-1 0,0 1 0,0 0 0,1-1 0,0 1 0,0 0 0,-1-1 1,0 1-1,0-1 1,1 1-1,-1-1 1,0 1-1,0 0 1,0 0-1,0 0 0,0 0 1,0 0-1,0 0 1,0 0-1,-1 0 1,1 0-1,0 0 1,0 0-1,-1 0 1,1 0-1,-1 1 1,1-1-1,-1 0 0,0 1 1,1-1-1,-1 0 1,0 0-1,0 1 1,0-1-1,0 2 1,0-2-1,0 1 0,0-1-1,0 1 1,0-1 0,1 0 0,-1 1 0,0-1 0,1 0 0,-1 1 0,1-1 0,-1 0 0,1 0 0,0 1 0,-1-1 0,1 0 0,0 0-1,0 0 1,0 0 0,0 0 0,0 0 0,0 0 0,0 0 0,0-1 0,2 2 0,-2-1 2,0-1-1,0 1 1,0 0 0,0 0 0,1 0 0,-1 0-1,-1 0 1,1 0 0,0 0 0,0 0-1,0 0 1,-1 1 0,1-1 0,0 0 0,-1 0-1,1 1 1,-1-1 0,1 0 0,-1 1-1,0-1 1,0 0 0,0 1 0,1-1 0,-2 2-1,1 1 5,0-1-1,0 0 0,1 0 0,-1 1 0,1-1 0,-1 0 0,1 1 1,0-1-1,0 0 0,1 0 0,-1 0 0,0 0 0,1 0 0,0 0 1,3 3-1,-1 0-7,-3-2 3,1-1 1,-1 1 0,0-1 0,0 1-1,0-1 1,-1 1 0,1 0 0,-1 0-1,0 3 1,4 22-9,-1-16-63,3 3-1107,8-13-4774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2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5569,'277'0'6249,"-86"0"-5375,-31 0-3683,-2 0-4328,-131 0 4787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2.7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2 4056,'0'0'182,"0"0"-121,0 0-1,-1 0 0,1 0 1,0 0-1,-1-1 0,1 1 1,0 0-1,-1 0 0,1 0 1,0 0-1,-1 0 0,1 0 1,-1 0-1,1 0 0,0 0 1,-1 0-1,1 0 0,0 0 1,-1 0-1,1 0 0,0 0 1,-1 0-1,1 1 0,0-1 1,-1 0-1,1 0 0,0 0 0,-1 0 1,1 1-1,0-1 0,-1 0 1,1 0-1,0 1 0,0-1 1,-1 0-1,1 1 0,0-1 1,0 0-1,0 1 0,0-1 1,-1 0-1,1 1 0,0-1 1,0 0-1,0 1 0,0-1 1,0 1-1,-6 41 1311,2 1-1,2-1 1,4 53-1,0-18-644,-2 125-207,0-200-517,0 0 1,0-1 0,0 1 0,0 0 0,1-1 0,-1 1 0,1 0 0,-1-1 0,1 1-1,-1 0 1,1-1 0,0 1 0,0-1 0,0 1 0,0-1 0,0 0 0,0 1 0,0-1-1,1 0 1,-1 0 0,3 2 0,-3-2-2,1 0 0,-1 1 0,0-1 0,1 0 1,-1 0-1,0 1 0,0-1 0,0 1 0,0 0 0,0-1 0,0 1 0,0 0 0,-1-1 0,1 1 0,0 0 0,-1 0 1,1-1-1,-1 1 0,0 0 0,0 0 0,0 3 0,0-4-1,0 0 0,0 1 0,0-1 0,0 0 0,0 0 0,0 0 1,0 0-1,0 0 0,1 0 0,-1 1 0,0-1 0,1 0 0,-1 0 0,1 0 0,-1 0 0,1 0 0,-1 0 0,1 0 1,0-1-1,-1 1 0,1 0 0,0 0 0,0 0 0,0-1 0,0 1 0,0 0 0,0-1 0,1 2 0,4 1 7,-6-3-304,0 1 0,1-1-1,-1 1 1,1-1 0,-1 1 0,0-1-1,1 1 1,-1 0 0,0-1 0,1 1-1,-1-1 1,0 1 0,0 0-1,0-1 1,0 1 0,0 0 0,1-1-1,-1 1 1,0 0 0,0-1 0,-1 1-1,1 0 1,0-1 0,0 2-1,0 2-2059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3.2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1 3472,'-4'27'184,"3"-26"-172,1 0 1,-1-1-1,0 1 1,1 0 0,-1-1-1,1 1 1,-1-1-1,0 1 1,0-1-1,1 1 1,-1-1 0,0 1-1,0-1 1,0 0-1,1 0 1,-1 1 0,0-1-1,0 0 1,0 0-1,0 0 1,1 0 0,-1 0-1,-2 0 1,3 0-4,0 0 0,-1 0 0,1 0 0,0 0 1,0 0-1,-1 0 0,1 0 0,0 0 0,-1 0 1,1 0-1,0 0 0,0 0 0,-1 0 0,1 1 1,0-1-1,0 0 0,-1 0 0,1 0 0,0 0 0,0 0 1,0 1-1,-1-1 0,1 0 0,0 0 0,0 0 1,0 1-1,-1-1 0,1 0 0,0 0 0,0 1 1,0-1-1,0 0 0,0 0 0,0 1 0,0-1 1,-1 1-1,-10 21 385,7-12-121,1 0 0,1 0 0,0 1 0,0-1 0,1 1 0,0-1 0,1 1 0,2 18 0,-2-1-113,0-28-159,0 1 0,0-1 1,0 1-1,0-1 0,0 0 1,0 1-1,0-1 0,1 1 1,-1-1-1,0 0 0,0 1 0,0-1 1,1 1-1,-1-1 0,0 0 1,0 1-1,1-1 0,-1 0 1,0 1-1,0-1 0,1 0 1,-1 0-1,0 1 0,1-1 1,-1 0-1,1 0 0,-1 0 0,0 0 1,1 1-1,-1-1 0,1 0 1,-1 0-1,0 0 0,1 0 1,0 0-1,85 27 533,-58-18-392,0-1 0,0-2 0,1-1 0,31 2 0,116-2 624,-154-5-751,-20 0-13,1 0-1,-1 0 1,1-1 0,-1 1-1,1-1 1,-1 0 0,0 0-1,1 0 1,-1 0 0,0 0-1,0 0 1,1-1 0,-1 1-1,0-1 1,0 1 0,-1-1-1,1 0 1,0 0 0,-1 0-1,1 0 1,-1 0 0,2-3-1,9-9 20,17-1-25,29-28 261,-54 40-185,1-1 0,-1 0 1,0 0-1,-1-1 0,1 1 0,-1-1 1,0 0-1,0 0 0,4-9 1,-6 10 0,0 0 1,0 0-1,-1 1 1,0-1 0,1 0-1,-1 0 1,-1-7 0,0 2-4,1 8-71,0 1-1,0 0 1,0 0 0,0-1 0,-1 1-1,1 0 1,0 0 0,0-1-1,0 1 1,0 0 0,0 0 0,-1-1-1,1 1 1,0 0 0,0 0-1,0 0 1,-1-1 0,1 1 0,0 0-1,0 0 1,-1 0 0,1 0-1,0-1 1,0 1 0,-1 0 0,1 0-1,0 0 1,0 0 0,-1 0-1,1 0 1,0 0 0,-1 0 0,1 0-1,0 0 1,0 0 0,-1 0-1,1 0 1,0 0 0,0 0 0,-1 0-1,-36-9-40,29 1-45,8 8 80,0-1 0,0 1 0,-1 0 0,1-1 0,0 1 0,0 0 0,0-1 0,0 1 0,-1 0-1,1-1 1,0 1 0,0 0 0,-1 0 0,1-1 0,0 1 0,0 0 0,-1 0 0,1 0 0,0-1 0,-1 1-1,1 0 1,0 0 0,-1 0 0,1 0 0,0 0 0,-1 0 0,1 0 0,0-1 0,-1 1 0,1 0 0,0 0-1,-1 0 1,1 1 0,0-1 0,-1 0 0,0 0 0,-60-8 29,-71 0 0,-38 8 23,168 0-47,0 0 0,0 0 0,0 0 0,0 0 0,1 1 0,-1-1 0,0 0 0,0 1 0,0 0 0,1-1 0,-1 1 0,0 0 0,0 0 0,1 0 0,-1 0 0,1 0 0,-1 1 0,1-1-1,0 0 1,-1 1 0,0 1 0,1-1-3,-1-1 0,1 0-1,0 1 1,-1-1 0,1 0-1,0 0 1,-1 1 0,0-1-1,1 0 1,-1 0-1,0-1 1,1 1 0,-1 0-1,0-1 1,0 1 0,0-1-1,1 1 1,-1-1 0,0 0-1,0 0 1,-2 0 0,-1 0-63,1 0 0,0 0 0,-1 1 1,1-1-1,-1 1 0,1 0 0,0 0 1,0 1-1,-1-1 0,1 1 1,0 0-1,0 0 0,1 0 0,-7 5 1,-24 1-1790,31-2 1252,2-5 467,1 0 1,0-1-1,-1 1 1,1 0-1,0 0 0,-1 0 1,1-1-1,-1 1 1,0 0-1,1-1 0,-1 1 1,1 0-1,-1-1 0,0 1 1,1-1-1,-1 1 1,0-1-1,0 1 0,-1 0 1,0 7-3827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3.9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573 0 4668,'-9'0'837,"-110"0"2499,112 0-3019,2 0 15,-241 0 1761,244 0-2091,0 0 0,0 0 0,0 0 0,0 1-1,0-1 1,0 0 0,0 1 0,0 0 0,1-1 0,-1 1 0,0 0 0,0 0-1,0 0 1,1 0 0,-1 0 0,1 0 0,-1 1 0,1-1 0,-1 0-1,1 1 1,0-1 0,-1 1 0,0 2 0,1-3-1,0 1-1,0-1 1,0 1-1,-1-1 1,1 1-1,0-1 1,-1 0 0,1 0-1,-1 1 1,0-1-1,1 0 1,-1 0-1,0-1 1,1 1 0,-1 0-1,0-1 1,0 1-1,0-1 1,1 1-1,-1-1 1,0 0 0,0 0-1,-2 0 1,-1 2-5,0-1-1,1 1 1,-1 0 0,0 0 0,1 0-1,0 1 1,0-1 0,0 1 0,0 0 0,0 1-1,0-1 1,1 0 0,-1 1 0,-2 4 0,-6 5 0,9-10 0,0-1-1,1 2 0,-1-1 1,1 0-1,0 0 1,0 1-1,0-1 1,1 1-1,-1 0 1,1-1-1,0 1 1,0 0-1,0 0 1,0 0-1,1-1 1,0 1-1,0 0 1,0 0-1,0 0 0,1 6 1,-1 5-80,0-14 84,0-1 0,0 1-1,0 0 1,0-1 0,0 1 0,1-1 0,-1 1 0,0-1 0,0 1 0,0 0 0,0-1 0,1 1 0,-1-1-1,0 1 1,1-1 0,-1 1 0,0-1 0,1 0 0,-1 1 0,0-1 0,1 1 0,-1-1 0,1 0 0,-1 1-1,1-1 1,-1 0 0,1 1 0,0-1 0,5 4 8,10 5-74,1 0 1,-1-1-1,1 0 1,1-2-1,-1 0 0,1-1 1,20 3-1,119-5-1257,-154-3 1284,-1 0 1,1-1 0,0 1-1,-1 0 1,1-1-1,0 0 1,-1 0 0,1 1-1,-1-2 1,1 1-1,-1 0 1,0 0 0,1-1-1,-1 1 1,0-1-1,0 0 1,0 0-1,3-3 1,10-8-194,15 1-295,-28 10 489,13-6-268,-1 0 0,0-2 0,0 1 0,-1-2 0,19-19 0,-25 21 548,0-1 1,0 1-1,-1-2 0,0 1 1,-1-1-1,0 1 0,-1-2 1,-1 1-1,1 0 0,1-12 0,-5 20 746,0 8-528,0 101-210,0-105-253,0 0-1,0 0 1,0 1-1,0-1 1,0 0 0,1 0-1,-1 0 1,1 0-1,-1 1 1,0-1 0,1 0-1,0 0 1,-1 0-1,1 0 1,0 0 0,-1 0-1,1-1 1,0 1-1,0 0 1,0 0 0,0 0-1,0-1 1,0 1 0,0 0-1,0-1 1,0 1-1,0-1 1,0 1 0,2-1-1,-2 1-9,1-1 0,-1 1 0,0-1 0,0 1 0,1 0 1,-1-1-1,0 1 0,0 0 0,0 0 0,1 0 0,-1 0 0,0 0 0,-1 0 0,1 0 0,0 0 0,0 1 0,0-1 0,-1 0 0,1 0 0,0 1 0,-1-1 0,1 0 1,-1 1-1,0-1 0,1 1 0,-1-1 0,0 0 0,0 1 0,0 2 0,0-3-38,1 0 1,-1 0-1,1 0 0,-1 0 1,1 0-1,-1 0 0,1 0 0,0 0 1,-1 0-1,1 0 0,0-1 1,0 1-1,0 0 0,0 0 1,-1-1-1,1 1 0,0-1 1,0 1-1,0-1 0,1 1 1,-1-1-1,0 1 0,0-1 1,0 0-1,0 0 0,0 1 0,0-1 1,2 0-1,1 1-266,8 5-3409,14-6 1092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4.4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 5533,'0'10'4723,"0"50"-3809,-1-47-839,0-9-51,1 0 0,-1 0 0,1 0 1,0 0-1,0 0 0,1 0 0,-1 0 0,1-1 1,0 1-1,0 0 0,2 5 0,-1-6 1,1 1 18,0 1 0,-1-1 0,1 1 0,-1 0 0,0 0 0,-1 0 0,1 0 0,-1 1 0,0-1 0,0 0 0,0 0 0,-1 1 0,0 5 0,0-7-2,1 0 0,-1 0-1,1 0 1,0 0 0,0 0 0,0-1 0,0 1 0,3 4 0,-2-4-23,-1 0 1,1-1-1,-1 1 1,0 0 0,0 0-1,0 0 1,-1 0 0,1 5-1,0 12 85,1-1 0,1 0 0,0 1 0,2-2 0,8 24 0,-11-39-78,-1 1 1,1-1-1,0 0 0,0 0 0,0-1 0,0 1 1,1 0-1,-1-1 0,1 0 0,0 1 1,0-1-1,1 0 0,-1-1 0,0 1 0,1 0 1,0-1-1,0 0 0,-1 0 0,1 0 0,0 0 1,1-1-1,7 2 0,5 0 160,1-1 0,-1 0 1,1-2-1,27-2 0,3 0-377,-46 2 157,0 0 0,0 0 0,0 0 0,0 0 1,0-1-1,0 1 0,0-1 0,0 1 0,0-1 0,-1 0 1,1 0-1,0 0 0,0 0 0,0 0 0,-1 0 0,1 0 1,-1-1-1,1 1 0,-1 0 0,3-4 0,-3 4-44,1-1 0,-1 1-1,1-1 1,-1 1-1,1-1 1,-1 1 0,1 0-1,0 0 1,0 0 0,0 0-1,0 0 1,0 0-1,0 0 1,0 1 0,0-1-1,0 1 1,0-1 0,0 1-1,0 0 1,4 0-1,3-1-618,0-1-1,0-1 0,0 1 0,0-1 0,0-1 0,-1 1 0,0-1 0,1-1 0,13-10 0,-14 10-290,9 1-1387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4.7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0 4460,'-1'0'58,"0"0"0,0 0-1,0 1 1,0-1 0,0 0-1,0 0 1,1 1 0,-1-1-1,0 0 1,0 1 0,0-1-1,0 1 1,1-1 0,-1 1-1,0 0 1,1-1 0,-1 1-1,0 0 1,1-1 0,-1 1-1,1 0 1,-1 0 0,1-1-1,-1 1 1,1 0 0,0 0-1,-1 0 1,1 0 0,0 0-1,0 0 1,-1-1 0,1 1-1,0 0 1,0 0 0,0 0-1,0 0 1,0 0 0,1 0-1,-1 0 1,0 1 0,11 1 577,56 1 190,6-4-214,227 0 547,-295 0-1157,-1-1 0,0 1-1,0-1 1,0 0-1,0 0 1,0 0 0,0-1-1,0 1 1,0-1 0,7-4-1,-7 3-38,0 1-1,0 0 1,0 0-1,0 0 1,0 1-1,0 0 1,1 0-1,-1 0 0,0 0 1,1 0-1,4 1 1,42 0-5537,-38 0 3319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5.1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5521,'0'133'4726,"0"-132"-4716,0 0 0,0 0 0,0 0 0,0 0 0,0 0 0,0 0 0,1 0 1,-1 0-1,0 0 0,1 0 0,-1-1 0,1 1 0,-1 0 0,1 0 0,-1 0 0,1-1 0,-1 1 0,1 0 0,0-1 1,0 1-1,-1 0 0,1-1 0,0 1 0,0-1 0,0 1 0,-1-1 0,1 0 0,0 1 0,0-1 0,0 0 0,0 0 0,0 1 1,0-1-1,1 0 0,-1 0-1,0 0-1,0 0 1,0 0 0,-1 1 0,1-1 0,0 0 0,0 0 0,0 1 0,0-1-1,0 1 1,0-1 0,-1 1 0,1-1 0,0 1 0,0-1 0,-1 1 0,1 0-1,0 0 1,-1-1 0,1 1 0,-1 0 0,1 0 0,-1-1 0,1 1 0,-1 0-1,1 0 1,-1 0 0,0 0 0,0 0 0,1 0 0,-1 0 0,0 0 0,0 0-1,0 1 1,0 2 9,2 25 122,-2-28-137,1 0 0,-1 0 0,1 0 0,-1 0 0,1-1 0,0 1 0,-1 0 0,1 0 0,0 0 0,-1 0 1,1-1-1,0 1 0,0 0 0,0-1 0,0 1 0,0 0 0,0-1 0,-1 1 0,3-1 0,0-30-10632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5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35 5997,'0'7'1058,"1"1"-769,0 0 1,1-1-1,0 1 1,0 0-1,1-1 1,0 0-1,1 0 1,6 11-1,15 41 374,-24-30-1271,-1-50 456,0 16-328,6 1-530,54-38-158,-52 33 1101,2 1-1,-1 1 1,1 0-1,0 0 0,0 1 1,1 0-1,0 0 1,13-3-1,3-4 30,-3 2 342,0 2-1,1 0 1,0 2 0,0 0 0,1 2 0,-1 1 0,1 1 0,46 1 0,-71 2-293,0 0 1,0 0-1,-1 0 0,1 0 0,0 1 0,0-1 1,-1 0-1,1 1 0,0-1 0,-1 0 1,1 1-1,0-1 0,-1 1 0,1-1 0,0 1 1,-1-1-1,1 1 0,-1-1 0,1 1 1,-1 0-1,0-1 0,1 1 0,-1 0 0,0-1 1,1 1-1,-1 0 0,0 0 0,0-1 1,1 1-1,-1 0 0,0 0 0,0 0 0,0-1 1,0 1-1,0 0 0,0 0 0,0-1 1,-1 2-1,1-1 7,0-1 0,0 1 0,0 0 0,0-1 0,0 1 0,0 0-1,0 0 1,0-1 0,0 1 0,0 0 0,0-1 0,1 1 0,-1 0 0,0-1 0,0 1 0,1 0 0,-1-1 0,0 1 0,1-1 0,-1 1 0,1 0 0,-1-1 0,0 1 0,1-1 0,-1 0 0,1 1 0,0-1 0,-1 1 0,1-1 0,-1 0 0,1 1-1,0-1 1,-1 0 0,1 1 0,0-1 0,-1 0 0,2 0 0,-2 0 2,0 0 0,1 0 0,-1 0 0,1 0 0,-1 0-1,0 0 1,1 1 0,-1-1 0,1 0 0,-1 0 0,0 0-1,1 0 1,-1 1 0,0-1 0,1 0 0,-1 0 0,0 1 0,1-1-1,-1 0 1,0 0 0,0 1 0,1-1 0,-1 0 0,0 1-1,0-1 1,0 0 0,1 1 0,-1-1 0,0 1 0,0-1 0,0 0-1,0 1 1,0-1 0,0 1 0,55 154 1741,-55-153-1695,3 6 51,0 1-1,1-1 1,-1 0 0,2 0-1,-1-1 1,10 13 0,-14-20-205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6.3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1195 105 7033,'0'-1'58,"0"-1"0,-1 1 0,1-1-1,-1 1 1,0 0 0,1-1 0,-1 1 0,0 0 0,0 0 0,0-1 0,0 1 0,0 0 0,0 0 0,0 0 0,-1 0 0,1 0 0,0 1 0,0-1 0,-1 0 0,1 0 0,0 1 0,-1-1 0,1 1 0,-1-1 0,1 1-1,-1 0 1,1 0 0,-1-1 0,1 1 0,-1 0 0,1 0 0,-1 0 0,1 1 0,-1-1 0,-1 1 0,-4-2 149,7 1-200,0 0 0,-1 0-1,1 1 1,0-1 0,-1 0 0,1 0-1,-1 0 1,1 0 0,0-1-1,-1 1 1,1 0 0,0 0 0,-1 0-1,1 0 1,0 0 0,-1 0 0,1 0-1,0-1 1,-1 1 0,1 0-1,0 0 1,-1-1 0,1 1 0,0 0-1,0 0 1,-1-1 0,1 1-1,0 0 1,0 0 0,0-1 0,-1 1-1,1 0 1,0-1 0,0 1 0,0 0-1,0-1 1,-10-6 200,-47-2 166,-106-5 0,-82 11 148,171 4-367,72-1-152,-1 0-1,0 0 1,0 1 0,0-1-1,0 1 1,0 0 0,0 0 0,1 0-1,-1 0 1,0 0 0,1 0-1,-1 1 1,1 0 0,-1-1-1,-2 4 1,3-3-1,-1 0 0,1 0 0,0-1 0,0 1 0,-1-1-1,1 0 1,-1 1 0,1-1 0,-1 0 0,0-1 0,1 1 0,-1 0 0,0-1 0,0 1-1,-4-1 1,3 1-2,0-1 0,0 1-1,0 1 1,1-1-1,-1 0 1,0 1-1,1 0 1,-1 0 0,1 0-1,-1 0 1,1 0-1,0 1 1,0-1 0,0 1-1,0 0 1,-5 6-1,5-5-2,-1 1 0,1-1 0,0 1 0,0 0 0,1 0 0,-1 0 0,1 0 0,0 0 0,0 1 0,1-1 0,-2 11 0,2-7-11,-1 26-14,2-34 29,0 1-1,0-1 0,0 0 1,0 0-1,0 0 1,0 1-1,0-1 1,1 0-1,-1 0 0,0 0 1,1 0-1,-1 0 1,1 0-1,-1 0 1,1 1-1,0-1 1,-1-1-1,1 1 0,0 0 1,0 0-1,1 1 1,32 7-8,-4 0-90,-26-8 83,1 0 0,0 0 0,-1-1 0,1 1 0,0-1 0,0 0 0,7-1 0,0 1-47,3 1 38,-5 1-60,0-1 0,1-1 0,-1 0 1,0 0-1,0-1 0,1 0 0,-1-1 0,17-5 1,12-21-103,4 15 89,-17 0-98,45-29-1,-62 36 97,2-1-20,-7 5 102,0-1 0,0 0 0,0 0 0,0 0 0,0 0 0,0-1 0,-1 0-1,0 1 1,5-7 0,8-12 59,-12 17 47,1 0 1,-1 0 0,0-1 0,-1 1-1,1-1 1,-1 0 0,0 0 0,-1-1-1,1 1 1,-1 0 0,0-1 0,-1 0-1,0 1 1,1-8 0,-2 12-64,0 11-36,0 139 705,-2-123-411,1-19-249,0 0 1,1 1-1,-1-1 0,1 1 1,0-1-1,1 1 0,0-1 1,0 1-1,0-1 1,1 0-1,0 1 0,4 9 1,32 17 12,-21 1 58,14 1 32,-15 0 44,16 1-16,-17 0 26,1-9-48,-10-19-82,0 0 1,-1 1 0,0 0-1,-1 0 1,0 0-1,0 0 1,-1 1-1,0-1 1,-1 1-1,2 13 1,-4 87 2208,0-109-2258,0 0-1,0 0 1,0 0 0,0 0 0,0 0 0,0 0 0,-1 0 0,1 0-1,0-1 1,0 1 0,-1 0 0,1 0 0,0 0 0,-1 0-1,1 0 1,-1 0 0,1-1 0,-1 1 0,0 0 0,1 0-1,-1-1 1,0 1 0,1-1 0,-1 1 0,0 0 0,-1 0-1,-46 18 275,14-4-32,0-2 0,-1-1 0,-1-2 0,0-1 0,0-2 0,-47 3 0,-227-4 361,184-8-790,119 2 113,1 0 0,0-1 0,0 0-1,0 0 1,0-1 0,0 0 0,0 0 0,0 0 0,0-1 0,1 1-1,-1-1 1,-6-6 0,-8-2-240,16 9 220,1 1 0,0 0-1,0 0 1,-1 0 0,1 0 0,0 1-1,-1-1 1,1 1 0,-1 0 0,-3 0 0,4 0-6,0 0 0,1 0 0,-1 0 0,0 0 0,0-1 0,0 1 0,1-1 0,-1 0 0,0 1 0,1-1 0,-5-3 0,-25-24-847,9 13 74,-12-12-973,1-5-238,24 22 964,-1 0 0,1 0-1,-10-15 1,-4-9-1618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6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1 12401,'-12'0'1060,"4"0"468,1 38-360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8.6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 0 5276,'-29'3'2606,"28"-2"-2481,1 0 0,-1-1 0,0 1 0,1 0 0,-1 0 0,1 0 0,-1 0 0,1 0 0,0 0 0,-1-1 1,1 1-1,0 0 0,0 0 0,0 0 0,0 0 0,0 0 0,0 0 0,0 0 0,0 0 0,0 0 0,0 1 0,0 3 236,0 50 207,0 277 1936,0-326-2484,1 0-1,-1-1 1,1 1-1,0 0 1,1-1 0,-1 1-1,1-1 1,0 0 0,1 0-1,-1 1 1,1-1-1,0-1 1,4 7 0,-3-7-1,-1 1 0,0 0 1,0-1-1,-1 1 0,1 0 1,-1 1-1,0-1 0,-1 0 1,1 1-1,-1-1 0,0 1 1,-1-1-1,1 8 0,-1 120 293,0-130-303,0 0 1,1 0-1,-1 0 1,1 1 0,0-1-1,-1 0 1,1 0-1,1 0 1,-1 0-1,0 0 1,1 0 0,-1-1-1,1 1 1,3 3-1,-3-4-3,0 1 0,-1 0 0,1-1 0,0 1 0,-1 0 0,0 0 0,1-1 0,-1 1 0,0 0 0,-1 1 0,1-1 0,-1 0 0,1 0 0,-1 4 0,5 11-1264,-5-18 1232,1 0 0,-1 1 0,0-1 0,0 0 0,0 0 0,1 0 0,-1 0 1,0 0-1,1 1 0,-1-1 0,0 0 0,0 0 0,1 0 0,-1 0 0,0 0 0,1 0 0,-1 0 0,0 0 0,0 0 0,1 0 0,-1 0 0,0 0 0,1 0 0,-1 0 0,0 0 0,0 0 0,1-1 0,-1 1 0,0 0 1,0 0-1,1 0 0,-1 0 0,0 0 0,0-1 0,1 1 0,-1 0 0,0 0 0,0 0 0,0-1 0,0 1 0,1 0 0,-1 0 0,0-1 0,0 1 0,0 0 0,0 0 0,0-1 0,0 1 0,0 0 0,1-1 0,2-20-2389,-3 14-742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09.3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653 24 5917,'0'0'1952,"-8"0"-1180,-21-3-273,-86-17 1104,-86 19-993,198 1-600,0 0 0,0 1 0,0-1 0,1 0-1,-1 1 1,0 0 0,0-1 0,1 1 0,-1 0 0,0 1 0,1-1 0,-1 0 0,1 1 0,0-1-1,-1 1 1,1 0 0,0 0 0,-4 3 0,5-2-8,-1-1 0,0-1 0,0 1 0,-1 0 0,1 0 0,0-1 0,-1 1 1,1-1-1,-1 0 0,1 0 0,-1 0 0,1 0 0,-1 0 0,0 0 0,0-1 0,1 1 0,-1-1 0,-5 0 0,5 0-2,1 0 0,-1 1 0,0-1 0,1 1-1,-1-1 1,0 1 0,1 0 0,-1 0 0,1 0-1,-1 0 1,1 0 0,0 1 0,-1-1 0,1 1-1,0-1 1,0 1 0,0 0 0,-3 4 0,-10 7-3,-14-1-11,22-9 7,0 0-1,1 1 0,0 0 0,0 0 1,0 1-1,0-1 0,0 1 0,1 0 1,0 1-1,0 0 0,1-1 0,-1 1 1,1 1-1,1-1 0,-1 0 0,1 1 1,0 0-1,1 0 0,-1 0 0,1 0 1,1 0-1,-1 0 0,1 1 0,1-1 1,-1 1-1,2 8 0,-1-15 5,0-1 0,0 1 1,0-1-1,0 0 0,0 1 0,0-1 0,1 0 1,-1 1-1,0-1 0,0 0 0,1 1 0,-1-1 0,0 0 1,0 0-1,1 1 0,-1-1 0,0 0 0,1 0 1,-1 0-1,0 1 0,1-1 0,-1 0 0,0 0 1,1 0-1,-1 0 0,0 0 0,1 0 0,-1 0 1,0 1-1,1-1 0,-1 0 0,1 0 0,-1-1 0,0 1 1,1 0-1,0 0 0,43 6-86,-21-4-76,3 0 61,3-2-139,110 0-1441,-136 0 1634,1-1-1,0 1 1,-1-1 0,1 1-1,0-1 1,-1 0 0,1-1-1,-1 1 1,0 0 0,1-1-1,-1 0 1,0 0 0,0 0-1,0 0 1,0 0 0,4-5-1,14-9-242,22 1-195,2-10 250,0 11 140,-5-16 132,-11 13 237,27-21 682,-17-1 330,-68 37-73,22 2-974,7 5 194,0 179 1163,1-182-1596,-1-1 1,1 1 0,-1-1-1,1 1 1,0-1 0,-1 0 0,1 1-1,0-1 1,0 0 0,0 0 0,0 0-1,0 0 1,0 0 0,0 0 0,0 0-1,1 0 1,-1 0 0,0 0 0,0-1-1,1 1 1,-1 0 0,1-1-1,-1 1 1,1-1 0,-1 0 0,1 1-1,1-1 1,3 2-29,-5-1 23,-1-1 0,1 1-1,-1-1 1,1 1 0,-1-1 0,1 1 0,-1-1-1,1 1 1,-1 0 0,1-1 0,-1 1 0,0 0 0,1-1-1,-1 1 1,0 0 0,0-1 0,1 1 0,-1 0 0,0 0-1,0-1 1,0 1 0,0 0 0,0 0 0,0 5-2841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10.0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4 7181,'0'0'1794,"0"4"-1120,-1 4-643,1-8 34,0 0 1,0 1 0,0-1 0,0 1 0,0-1-1,0 1 1,0-1 0,1 0 0,-1 1 0,0-1 0,0 1-1,0-1 1,0 0 0,1 1 0,-1-1 0,0 0 0,1 1-1,-1-1 1,0 0 0,0 1 0,1-1 0,-1 0 0,0 0-1,1 1 1,-1-1 0,1 0 0,-1 0 0,0 0 0,1 0-1,-1 1 1,1-1 0,-1 0 0,0 0 0,1 0-1,-1 0 1,1 0 0,56 0 281,96 0 368,-147 0-690,-1-1 0,1 1 0,-1-1 0,0 0 0,1-1 0,-1 1-1,9-4 1,-7 2 17,0 0 0,0 1-1,0 0 1,1 1 0,-1-1 0,1 1-1,13 0 1,-19 1-94,1 11 38,-9-6-7,-30 10 65,22 0-10,-42 26 31,0-3-73,40-29 3,0 2 0,1 0 0,0 1 0,-17 17 0,25-21 0,5-7 3,1 0 0,-1 0 0,1 0 0,0 0 1,-1 1-1,1-1 0,0 1 0,0-1 0,0 1 0,0-1 0,0 1 0,0 0 0,0-1 1,1 1-1,-1 0 0,1 0 0,-1-1 0,1 1 0,-1 0 0,1 0 0,0 3 1,7-5 15,20 0 0,-20 0 205,-2 0-17,446 0 897,-451 0-1353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10.3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 6733,'0'0'946,"0"0"-881,1-1 0,-1 1 0,0 0 0,0 0 0,1 0 0,-1 0 1,0 0-1,0 0 0,1 0 0,-1-1 0,0 1 0,1 0 0,-1 0 0,0 0 0,0 0 0,1 0 0,-1 0 0,0 1 0,1-1 0,-1 0 0,0 0 0,0 0 0,1 0 0,-1 0 0,0 0 0,0 0 0,1 0 0,-1 1 0,0-1 0,0 0 0,1 0 0,-1 0 0,0 1 0,0-1 0,0 0 0,1 0 0,-1 1 0,0-1 0,0 0 0,0 0 0,0 1 0,0-1 0,0 0 0,1 0 0,-1 1 0,0-1 0,0 1 0,0 261 3562,0-262-3631,0 1 1,0-1 0,0 0 0,0 1-1,1-1 1,-1 1 0,0-1 0,0 0-1,0 0 1,1 1 0,-1-1-1,0 0 1,0 1 0,1-1 0,-1 0-1,0 0 1,1 0 0,-1 1 0,0-1-1,1 0 1,-1 0 0,0 0 0,1 0-1,-1 1 1,1-1 0,-1 0 0,0 0-1,1 0 1,-1 0 0,0 0-1,1 0 1,-1 0 0,1 0 0,0 0-41,-1-1 1,1 1-1,-1 1 1,1-1-1,0 0 1,-1 0-1,1 0 1,-1 0-1,1 0 1,-1 0-1,1 1 1,0-1 0,-1 0-1,1 0 1,-1 1-1,1-1 1,-1 0-1,1 1 1,-1-1-1,0 1 1,1-1-1,-1 0 1,1 1-1,-1-1 1,0 1-1,1-1 1,-1 1-1,0-1 1,0 1-1,1 0 1,-1-1 0,0 1-1,0-1 1,0 1-1,0-1 1,0 2-1,13 13-3030,-2-10-4791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10.6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7693,'-3'0'452,"2"0"-20,1 35-432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11.0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5713,'1'8'1784,"10"315"4144,-11 3-3790,0-273-5286,0-20-3957,0-38 4655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11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214 1 5332,'0'0'1353,"0"6"-423,0 18-348,0-18 222,0 0-425,0 164 2316,0-169-2687,0 0-1,1 1 1,-1-1-1,0 0 0,0 0 1,0 1-1,1-1 1,-1 0-1,1 0 1,-1 0-1,1 0 1,0 1-1,-1-1 1,1 0-1,0 0 1,0 0-1,-1 0 0,1 0 1,0-1-1,0 1 1,0 0-1,0 0 1,2 0-1,-2 0 1,0-1 1,0 1-1,0 0 0,0 0 0,-1-1 0,1 1 0,0 0 0,0 0 0,0 0 1,-1 0-1,1 0 0,0 0 0,-1 0 0,1 0 0,-1 0 0,1 0 0,-1 1 1,0-1-1,1 0 0,-1 0 0,0 0 0,0 3 0,0-2-4,1-1-1,-1 1 1,0 0 0,1 0-1,0 0 1,-1-1 0,1 1-1,0 0 1,0-1 0,0 1-1,0-1 1,0 1-1,0-1 1,0 1 0,1-1-1,-1 0 1,0 0 0,1 1-1,-1-1 1,1 0 0,-1 0-1,1 0 1,0-1 0,-1 1-1,1 0 1,2 0-1,2 1 14,1 0-1,0 0 1,0-1-1,-1 0 1,1 0-1,9 0 0,54-1 85,-68 0-103,-1 0 0,0-1 0,0 1 0,1 0 0,-1-1 1,0 1-1,0-1 0,0 1 0,1-1 0,-1 0 0,0 1 1,0-1-1,0 0 0,0 0 0,0 0 0,0 0 1,-1 0-1,1 0 0,0 0 0,0 0 0,-1 0 0,1 0 1,0-1-1,-1 1 0,1-2 0,5-7 6,-2 7-18,-1 0 0,1 1-1,-1-1 1,1 1 0,0 0 0,0 0 0,7-3-1,21-11-191,49-63 132,-71 71 85,7-5 172,0-1 0,0 0 0,-2-1-1,0-1 1,0 0 0,13-21 0,-28 36-153,0 1-1,1 0 1,-1-1 0,0 1 0,1 0 0,-1-1-1,0 1 1,0 0 0,0-1 0,1 1-1,-1-1 1,0 1 0,0-1 0,0 1-1,0 0 1,0-1 0,0 1 0,0-1 0,0 1-1,0-1 1,0 1 0,0 0 0,0-1-1,0 1 1,0-1 0,0 1 0,-1-1 0,1 1-1,0 0 1,0-1 0,0 1 0,-1 0-1,1-1 1,0 1 0,0-1 0,-1 1-1,1 0 1,0 0 0,-1-1 0,1 1 0,0 0-1,-1 0 1,1-1 0,-1 1 0,1 0-1,0 0 1,-1 0 0,1 0 0,-1-1-1,1 1 1,-1 0 0,-27 0-197,19 1-75,9 27-184,0-26 424,0 1 0,-1-1-1,1 1 1,0-1 0,0 1-1,1-1 1,-1 1 0,1-1-1,-1 1 1,1-1 0,0 1-1,-1-1 1,1 0 0,1 1-1,-1-1 1,0 0 0,0 0-1,1 0 1,-1 0 0,1 0-1,3 3 1,-4-4 3,0 0 1,0 0 0,0 0-1,0 0 1,0 0-1,0 0 1,0 0 0,0 1-1,0-1 1,-1 0-1,1 1 1,-1-1 0,1 0-1,-1 1 1,1-1-1,-1 1 1,0-1 0,0 0-1,1 1 1,-1-1-1,0 1 1,-1 1 0,3 4 0,-1 0 1,1 0 0,0-1 0,0 1 0,1 0 0,0-1 0,0 0-1,1 0 1,-1 0 0,9 10 0,15 29-1,14 37 30,18 44 172,-53-111-101,-1 1 0,-1 0 0,0 1 0,-1-1-1,-1 1 1,1 22 0,-2-32 0,-1-6-83,0 0-1,1 0 0,-1 0 1,0 0-1,0 1 0,1-1 1,-1 0-1,0 0 0,0 0 0,0 1 1,-1-1-1,1 0 0,0 0 1,0 0-1,-1 1 0,1-1 0,0 0 1,-1 0-1,1 0 0,-1 0 1,0 0-1,1 0 0,-1 0 0,0 0 1,0 0-1,1 0 0,-1 0 1,0-1-1,0 1 0,0 0 1,-1 0-1,-107 26 488,0-6 0,-123 9 1,60-9-617,136-16-551,-103 13-38,93-15-2861,2-1-3684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5:54.1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9185,'0'14'2251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27.8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865 30 4144,'0'0'4364,"0"-5"-4047,0 4-259,0 0 1,0 0-1,0 0 1,0 0 0,0 0-1,-1 1 1,1-1-1,0 0 1,0 0-1,-1 0 1,1 0 0,0 0-1,-1 0 1,1 0-1,-1 0 1,1 1-1,-1-1 1,0 0-1,1 0 1,-1 1 0,0-1-1,1 0 1,-1 1-1,0-1 1,0 1-1,1-1 1,-1 1 0,0-1-1,0 1 1,0 0-1,0-1 1,0 1-1,0 0 1,0 0-1,0 0 1,0-1 0,0 1-1,0 0 1,0 0-1,0 0 1,0 1-1,1-1 1,-1 0 0,0 0-1,-1 1 1,1-1-79,-5 0 719,3 0-619,-11 0-62,-227 0 271,236 0-286,0 1 0,0-1 0,0 1-1,0 0 1,0 1 0,0-1 0,-9 5 0,10-4-2,-1 0 0,0 0 0,0-1-1,0 1 1,0-1 0,0 0 0,-9 0 0,-14 2 5,0 0-1,0 2 1,1 2-1,-1 0 0,1 2 1,-42 20-1,-2-2 4,58-21-10,2 0 0,-1 0 0,0 1 0,1 1-1,1 0 1,-1 0 0,1 1 0,1 0-1,0 1 1,0 0 0,1 1 0,0 0-1,-9 15 1,14-16-22,0-1 0,0 0 0,1 1 0,0 0 0,0-1 0,1 1-1,1 0 1,0 18 0,0-14-225,7-14 198,29 0 47,99 2 83,276-2-96,-409 0 15,0 0 1,0 0-1,0 1 1,0-1-1,0 1 1,0-1-1,0 1 1,0-1-1,0 1 1,0 0-1,-1 0 1,1 0-1,0 0 1,-1 1 0,2 0-1,-1 0 1,0-1 0,0 0-1,0 1 1,0-1 0,0 0 0,0 0-1,0 0 1,0 0 0,1-1 0,-1 1 0,0 0-1,0-1 1,1 0 0,-1 1 0,3-1-1,41 16-2,-38-15 0,0 0-1,0 0 0,0 1 1,0 1-1,0-1 1,-1 1-1,0 0 1,1 1-1,-1 0 1,0 0-1,-1 0 0,1 1 1,-1 0-1,0 0 1,0 1-1,0 0 1,8 11-1,8 24 13,-16-31 31,-1 0-1,0-1 1,0 2-1,-1-1 1,0 0-1,3 15 0,-5-11 22,6 57 264,-8-70-321,0 0-1,0 0 1,0 0 0,0 0-1,0 0 1,0 0 0,-1-1-1,1 1 1,0 0 0,0 0-1,-1 0 1,1 0 0,-1-1-1,1 1 1,-1 0 0,1 0-1,-1-1 1,1 1 0,-1 0-1,1-1 1,-1 1 0,0-1-1,1 1 1,-1-1 0,0 1-1,0-1 1,1 1 0,-1-1-1,0 0 1,0 1 0,0-1-1,0 0 1,0 0 0,1 0 0,-1 0-1,0 1 1,0-1 0,-1-1-1,-6 3 16,7-2-16,1 0 0,0 0 0,-1 0 0,1 0 1,0 0-1,0 0 0,-1 0 0,1 1 0,0-1 0,0 0 0,-1 0 1,1 0-1,0 0 0,0 0 0,-1 1 0,1-1 0,0 0 1,0 0-1,0 1 0,-1-1 0,1 0 0,0 0 0,0 1 0,0-1 1,0 0-1,0 0 0,-1 1 0,1-1 0,0 0 0,0 0 0,0 1 1,0-1-1,0 0 0,0 1 0,0-1 0,0 0 0,0 1 0,0-1 1,0 0-1,0 0 0,0 1 0,0-1 0,1 1 0,-1-1 1,0 0-1,0 0 0,0 1 0,0-1 0,0 0 0,0 0 1,0 1-1,0-1 0,0 0 0,0 0 0,0 1 1,0-1-1,0 0 0,0 1 0,0-1 0,0 0 0,0 0 1,0 1-1,0-1 0,0 0 0,0 0 0,-1 1 1,1-1-1,0 0 0,0 0 0,0 0 0,0 1 0,-1-1 1,1 0-1,0 0 0,0 0 0,0 1 0,-1-1 1,1 0-1,0 0 0,0 0 0,-1 0 0,1 0 0,0 0 1,0 0-1,-1 0 0,1 1 0,-39 11 374,1-2 0,-2-1 0,-69 7 0,-51-7 114,-76 2-154,83-9 516,153-2-801,8 0-6897,25 0 4971,-25 0-584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28.8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3748,'0'0'2661,"0"5"-2429,0 50 3129,0-49-3256,0-1-31,0 522 3026,0-306-9808,0-248 2351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29.6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393 0 4572,'0'0'2588,"0"5"-2275,0 32 1626,0-34-1751,1-3-174,-1 0 0,0 1 0,0-1 0,0 0 1,1 1-1,-1-1 0,0 0 0,0 1 0,0-1 1,0 1-1,0-1 0,0 0 0,0 1 1,0-1-1,0 1 0,0-1 0,0 0 0,0 1 1,0-1-1,0 0 0,0 1 0,0-1 0,-1 1 1,1-1-1,0 0 0,0 1 0,0-1 1,-1 0-1,1 1 0,0-1 0,0 0 0,-1 0 1,1 1-1,0-1 0,-1 0 0,1 0 0,0 1 1,-1-1-1,1 0 0,0 0 0,-1 0 1,1 0-1,0 0 0,-1 1 0,1-1 0,-1 0 1,-1 0 21,1 0-22,-1 0 1,1 0 0,-1 0 0,0 0-1,1 0 1,-1 0 0,0 0 0,1 1-1,-1-1 1,1 1 0,-1-1 0,1 1-1,-1 0 1,1 0 0,-1 0-1,1-1 1,0 1 0,-3 2 0,4-2-8,0-1 0,0 1 0,0-1 0,-1 1 0,1-1 0,0 0 0,0 1 0,0-1 0,-1 1 0,1-1 0,0 0 0,-1 1 1,1-1-1,0 0 0,-1 1 0,1-1 0,0 0 0,-1 0 0,1 1 0,-1-1 0,1 0 0,-1 0 0,1 0 0,0 0 0,-1 0 0,1 1 0,-1-1 1,1 0-1,-1 0 0,1 0 0,-1 0 0,1 0 0,-1 0 0,0-1-1,1 1-1,-1 0 1,1 0-1,-1 0 1,1 0 0,-1 1-1,1-1 1,-1 0-1,0 0 1,1 0 0,-1 0-1,1 0 1,-1 1 0,1-1-1,-1 0 1,1 1-1,-1-1 1,1 0 0,0 1-1,-1-1 1,1 0-1,-1 1 1,1-1 0,0 1-1,-1-1 1,1 1-1,0-1 1,0 0 0,-1 1-1,1 0 1,0-1 0,0 1-1,0-1 1,-1 2-1,1-1 2,-1 0 0,1 0 0,-1 0 0,1 0 0,-1 0 0,0 0-1,1-1 1,-1 1 0,0 0 0,0 0 0,1 0 0,-1-1 0,0 1-1,0 0 1,0-1 0,0 1 0,0-1 0,0 1 0,0-1 0,0 0-1,-2 1 1,-14 8 121,-84 61 545,52-30-592,29-22-43,-2-1-1,0-1 0,0-1 1,-33 16-1,55-30-45,0-1 7,0-1 0,1 1 0,-1 0-1,0 0 1,0 0 0,0 0 0,1 0 0,-1 0 0,0 0 0,0 0-1,0 0 1,1 1 0,-1-1 0,0 0 0,0 0 0,0 0 0,0 0-1,1 0 1,-1 0 0,0 0 0,0 0 0,0 0 0,0 1-1,1-1 1,-1 0 0,0 0 0,0 0 0,0 0 0,0 1 0,0-1-1,0 0 1,0 0 0,1 0 0,-1 0 0,0 1 0,0-1-1,0 0 1,0 0 0,0 0 0,0 1 0,0-1 0,0 0 0,0 0-1,0 0 1,0 1 0,0-1 0,0 0 0,0 0 0,0 0 0,0 0-1,0 1 1,-1-1 0,1 0 0,0 0 0,0 0 0,0 1-1,0-1 1,0 0 0,0 0 0,0 0 0,-1 0 0,1 0 0,0 1-1,32-1 9,-23 0 52,-2 0-84,29 0 18,-30 6 13,22 17 1,26 9 125,-22-23-77,-15-1-53,0 0 0,1-1 0,-1-1-1,1 0 1,0-2 0,20 4-1,36 9 529,-72-14 49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32.2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152 1 2872,'-1'0'5,"-32"3"182,32-3-179,1 0 0,-1 1 0,0-1 0,0 0 0,1 1 0,-1-1 1,0 1-1,1-1 0,-1 1 0,0-1 0,1 1 0,-1-1 0,1 1 0,-1-1 0,1 1 0,-1 0 0,1-1 0,0 1 0,-1 0 0,1 0 0,0-1 0,-1 1 0,1 0 0,0 0 0,0 0 0,0-1 0,0 9 7585,0-3-7491,0 17-52,0-17 152,0-1-23,0-2-144,1-1 0,-1 0 0,0 1 0,1-1 0,-1 1 0,0-1 0,0 0-1,-1 1 1,1-1 0,0 1 0,-1-1 0,0 0 0,1 1 0,-1-1 0,0 0 0,0 0 0,-3 4 0,-25 8 63,28-12-84,-1 0 0,1 1 0,0-1 1,0 0-1,0 1 0,0-1 0,0 1 1,1-1-1,-1 1 0,1-1 0,0 1 0,0-1 1,0 1-1,0 0 0,0-1 0,0 1 1,1-1-1,0 4 0,0 3-26,-1 193 174,32-195-300,-29-4 122,0-2-1,1 1 1,-1 0-1,0-1 1,1 1-1,-1-1 0,1 0 1,0 0-1,-1 0 1,1-1-1,7 1 0,13 4-35,-6-2 51,0 0 0,0-1 0,0-1 0,0 0 0,32-4 0,8 1 20,-57 2 98,7-6-134,23-16 3,-23 17 39,-2 5-4,0 0-16,-2-1-10,21-15 65,0 5-19,-18 8-25,0 1 1,-1-1-1,0 0 1,0 0 0,0-1-1,0 0 1,8-7-1,12-11-19,-22 20 46,-1 0 0,1 0 0,-1-1 1,0 1-1,0-1 0,0 0 0,0 0 0,0 0 1,-1-1-1,0 1 0,1 0 0,-1-1 1,0 0-1,-1 1 0,1-1 0,-1 0 1,1 0-1,-1 0 0,0 0 0,-1 0 0,1 0 1,-1-5-1,1 2-33,0 0 0,0 0 1,0 0-1,1 0 0,3-9 0,-2 9 4,-1 0 0,0-1-1,0 1 1,-1-1 0,1-11-1,-2-50 584,0 69-498,0-42 391,0 66-896,0 576 674,-8-598-272,-23-1 2,30-1 3,1 1-1,-1-1 1,1 0-1,-1 0 0,1 0 1,0 0-1,-1 1 0,1-1 1,-1 0-1,1 1 1,0-1-1,-1 0 0,1 0 1,-1 1-1,1-1 1,0 1-1,-1-1 0,1 0 1,0 1-1,0-1 0,-1 1 1,1-1-1,0 1 1,0-1-1,0 1 0,0-1 1,0 1-1,-1-1 1,1 1-1,0-1 0,0 1 1,0-1-1,0 1 1,0-1-1,1 1 0,-1-1 1,0 1-1,0-1 0,0 1 1,0-1-1,1 1 1,-1 0-2,0-1 1,0 1 0,1-1 0,-1 1 0,0-1 0,0 1-1,0-1 1,0 1 0,0-1 0,0 1 0,0-1-1,0 1 1,0-1 0,0 1 0,0-1 0,0 1 0,-1-1-1,1 0 1,0 1 0,0-1 0,0 1 0,-1-1-1,1 1 1,0-1 0,-1 0 0,1 1 0,0-1 0,-1 1-1,1-1 1,-1 1 0,0-1 10,0 0-7,0 0 1,0-1 0,1 1 0,-1 1-1,0-1 1,0 0 0,0 0-1,1 0 1,-1 0 0,0 0-1,0 1 1,1-1 0,-1 0 0,0 1-1,1-1 1,-1 0 0,0 1-1,1-1 1,-1 1 0,0-1 0,1 1-1,-1 0 1,1-1 0,-1 1-1,0 0 1,-5 3 162,-1-1 0,1 0 0,-1 0 1,0 0-1,-10 1 0,14-3-111,-46 11 91,0-3 0,0-1 0,-63 0 0,81-6-72,-187 4-699,217-26-111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15.4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4288,'0'0'6933,"0"6"-7000,0 21 70,0 816 3885,0-842-3814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16.9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 2592,'-2'7'2939,"10"4"3996,17 8-6877,-19-14 12,-6-3-60,0-1 0,0 0 0,0 0 0,0 0 0,0 0 0,1 0 0,-1 0 0,0 1 0,1-1 0,-1 0 0,0 0-1,1 0 1,-1 0 0,1 0 0,0 0 0,-1 0 0,1 0 0,0-1 0,-1 1 0,1 0 0,0 0 0,0 0 0,0-1 0,0 1 0,1 0 0,-1 0-5,-1-1-1,1 0 1,0 1-1,-1-1 1,1 1 0,0-1-1,-1 1 1,1 0-1,-1-1 1,1 1 0,-1 0-1,1-1 1,-1 1-1,1 0 1,-1 0 0,0-1-1,1 1 1,-1 0-1,0 0 1,0-1-1,0 1 1,1 0 0,-1 0-1,0 1 1,0 0-4,0-1 1,1 0-1,-1 1 0,1-1 1,-1 0-1,1 0 0,0 0 1,-1 1-1,1-1 1,0 0-1,0 0 0,0 0 1,0 0-1,0 0 0,0 0 1,0-1-1,2 2 1,1 1 7,22 37 82,1-2 0,3-1 0,1-1 0,56 51 0,47 34 61,-72-60 45,-30-38-208,16 16 37,70 70 388,-115-107-349,-1 0-1,1 1 0,-1 0 0,0 0 0,0-1 1,0 1-1,0 1 0,-1-1 0,1 0 1,-1 0-1,2 7 0,-3-10 173,0-38-12980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18.4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123 0 3396,'0'0'1371,"-7"0"-1169,-27 0 2046,34 6-1956,0 17 44,0-17 2463,1-4-2764,-1 0 0,0 1-1,1-1 1,-1 1 0,0-1-1,0 0 1,0 1 0,0-1-1,-1 0 1,0 4 0,1 583 2844,0-588-2878,0-1 0,-1 1 0,1-1 0,0 0 0,0 1-1,-1-1 1,1 0 0,0 0 0,-1 1 0,1-1 0,0 0-1,-1 0 1,1 1 0,0-1 0,-1 0 0,1 0 0,-1 0 0,1 1-1,-1-1 1,1 0 0,0 0 0,-1 0 0,1 0 0,-1 0-1,1 0 1,0 0 0,-1 0 0,1 0 0,-1 0 0,1 0 0,-1-1-1,1 1 1,-1 0 0,0 0 0,1 0 0,-1 0 0,1-1 0,-1 1-1,0 0 1,1 0 0,-1 0 0,0 0 0,1 0 0,-1 1 0,0-1 0,1 0 0,-1 0-1,1 0 1,-1 0 0,1 1 0,-1-1 0,0 0 0,1 1 0,-1-1 0,1 0-1,-1 1 1,1-1 0,-1 1 0,1-1 0,0 1 0,-1-1 0,1 1 0,-1-1-1,1 1 1,0-1 0,0 1 0,-1-1 0,1 1 0,0 0 0,-1 0 0,2 0 3,-1 0 0,0 0 1,1 0-1,-1 0 1,0-1-1,0 1 0,0 0 1,0 0-1,0 0 1,0 0-1,0 0 0,0 0 1,0 0-1,0 0 1,-1 0-1,1-1 1,0 1-1,-1 0 0,1 0 1,0 0-1,-1-1 1,1 1-1,-1 0 0,1 0 1,-1-1-1,0 1 1,1 0-1,-1-1 0,0 1 1,1 0-1,-1-1 1,0 1-1,0-1 0,1 0 1,-1 1-1,-1 0 1,-2 0-6,-10 34 163,10-10 66,1 0 0,0 31 0,0-6-2,-4-2 995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19.8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0 872,'-12'2'736,"12"-2"-350,-1 0 0,0 1 0,1-1 1,-1 0-1,1 0 0,-1 1 0,1-1 0,-1 0 0,0 1 0,1-1 0,-1 1 0,1-1 0,0 1 1,-1-1-1,1 1 0,-1-1 0,1 1 0,0-1 0,-1 1 0,1 0 0,0-1 0,0 1 0,0-1 1,-1 1-1,1 0 0,0-1 0,0 1 0,0 0 0,0 0 0,0 8 1468,0-3-4192,0 1 2422,0-3-29,0 120 1023,0-123-1075,0 0 0,0 0 1,0 0-1,0 1 0,-1-1 0,1 0 1,0 0-1,-1 0 0,1 0 0,-1 0 1,1 0-1,-1 0 0,0 0 0,1 0 1,-1 0-1,0-1 0,0 1 0,1 0 1,-1 0-1,0-1 0,0 1 0,0 0 1,-1 0-1,0 0 0,1-1 0,0 1 0,0 0 0,0 0 1,-1 0-1,1 0 0,0 0 0,0 0 0,1 0 0,-1 1 0,0-1 1,0 0-1,0 0 0,1 1 0,-1-1 0,1 0 0,-1 1 0,1-1 1,-1 1-1,1-1 0,0 0 0,0 1 0,0 2 0,0 260 1018,0-264-914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22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563 1 2748,'0'0'10630,"-6"0"-10579,-18 0-19,18 0 30,1 0-2,-13 0-55,12 0-47,-237 0-87,243 0 129,-1 0 0,0 0-1,0 0 1,0 0 0,0 0 0,0 0 0,0 1 0,1-1 0,-1 0 0,0 0 0,0 1 0,0-1 0,1 1 0,-1-1 0,0 1 0,0-1 0,1 1 0,-1-1 0,1 1 0,-1 0 0,0-1 0,1 1 0,-1 0 0,1-1 0,-1 1 0,1 0 0,0 0 0,-1 0 0,1-1 0,-1 2 0,1-1-1,0 0 1,-1 0-1,1 0 0,0 0 1,-1 0-1,0 0 1,1 0-1,-1-1 0,1 1 1,-1 0-1,0 0 1,1-1-1,-1 1 0,0 0 1,0-1-1,0 1 1,0-1-1,1 1 0,-1-1 1,0 1-1,0-1 1,0 0-1,0 1 0,0-1 1,0 0-1,0 0 1,0 0-1,0 0 0,0 1 1,-2-2-1,2 1 1,0 0 0,-1-1 0,1 1 0,0 0-1,-1 0 1,1 0 0,0 0 0,-1 0 0,1 0 0,0 0-1,0 0 1,-1 1 0,1-1 0,0 0 0,-1 1 0,1-1-1,0 1 1,0-1 0,0 1 0,0 0 0,0 0 0,-1-1-1,1 1 1,0 0 0,1 0 0,-1 0 0,0 0 0,0 0-1,0 0 1,1 0 0,-2 2 0,-1 0-5,0 1-1,-1-1 1,0 1 0,1-1-1,-1 0 1,-1-1 0,1 1-1,-8 3 1,-17 12-27,19-9 30,1 0 0,0 0 0,1 1 0,0 1 0,1-1 0,0 1 0,0 0 0,1 1 0,1-1 0,0 1 0,1 0-1,0 1 1,0-1 0,2 1 0,-1 0 0,2-1 0,0 1 0,1 25 0,0-37 1,0 0 0,1 0-1,-1-1 1,1 1 0,0 0 0,-1 0-1,1 0 1,0 0 0,0-1 0,-1 1-1,1 0 1,0-1 0,0 1 0,0-1-1,0 1 1,0-1 0,0 1 0,0-1-1,0 0 1,0 1 0,0-1 0,0 0-1,0 0 1,0 0 0,0 1 0,0-1-1,0 0 1,0-1 0,2 1 0,0 0-2,-3 0 3,0 0 0,1 0 0,-1 0 0,0 0-1,1 0 1,-1 0 0,0 0 0,0 1 0,1-1 0,-1 0-1,0 0 1,0 0 0,1 0 0,-1 0 0,0 1 0,0-1 0,1 0-1,-1 0 1,0 0 0,0 1 0,0-1 0,0 0 0,1 0-1,-1 0 1,0 1 0,0-1 0,0 0 0,0 1 0,0-1-1,0 0 1,1 0 0,-1 1 0,0-1 0,0 0 0,0 0-1,0 1 1,0-1 0,0 0 0,0 1 0,0-1 0,0 0 0,-1 0-1,1 1 1,3 7-18,35 11-31,-35-19 51,33 10-64,0-2 0,1-2 1,70 4-1,-1-10-136,-104 0 199,1 0 0,-1-1 0,0 1 0,1 0 0,-1-1 0,0 0 0,1 1 0,-1-1 0,0 0 0,0 0 0,0-1 0,0 1 0,0 0 0,0-1 0,3-2 0,-3 2 0,0 1 0,0-1 1,1 1-1,-1-1 0,0 1 1,0 0-1,1 0 0,-1 0 0,1 0 1,-1 0-1,1 0 0,-1 1 1,1-1-1,0 1 0,4-1 0,-6 1 2,0 1-1,0-2 0,0 1 0,0 0 1,0 0-1,0 0 0,0 0 0,0-1 0,0 1 1,0 0-1,0-1 0,0 1 0,0-1 1,0 1-1,-1-1 0,1 1 0,0-1 0,0 0 1,-1 1-1,1-1 0,0 0 0,-1 0 0,1 0 1,0 1-1,0-2 0,-1 1 8,1 0 1,-1 0-1,1 0 0,0 0 0,-1 0 1,1 1-1,0-1 0,0 0 0,-1 0 1,1 1-1,0-1 0,0 1 0,0-1 1,0 1-1,0-1 0,0 1 0,0-1 1,0 1-1,0 0 0,0 0 0,0-1 1,0 1-1,0 0 0,0 0 0,2 0 1,-3 0-7,1 0 1,-1 0 0,0 1-1,1-1 1,-1 0 0,0 0-1,1-1 1,-1 1 0,0 0 0,1 0-1,-1 0 1,0 0 0,1 0-1,-1 0 1,0 0 0,0 0 0,1-1-1,-1 1 1,0 0 0,1 0-1,-1 0 1,0-1 0,0 1-1,1 0 1,-1 0 0,0-1 0,0 1-1,0 0 1,1-1 0,-1 1-1,0 0 1,0 0 0,0-1 0,0 1-1,0 0 1,0-1 0,0 1-1,0 0 1,0-1 0,1 0-2,-1 1 1,0-1-1,0 1 1,0 0-1,0-1 1,0 1-1,0-1 1,1 1-1,-1 0 1,0-1-1,0 1 1,0-1-1,1 1 1,-1 0-1,0-1 1,1 1-1,-1 0 1,0 0 0,1-1-1,-1 1 1,0 0-1,1 0 1,-1-1-1,1 1 1,-1 0-1,0 0 1,1 0-1,-1 0 1,1 0-1,-1 0 1,0-1-1,1 1 1,-1 0-1,1 0 1,-1 0-1,1 0 1,-1 1-1,1-1 1,0 0-1,0 0-3,0-1 0,0 1 0,0-1 0,0 1 0,0-1 0,0 0 0,0 1 0,0-1 0,0 0 0,0 0 0,0 1 0,0-1 0,0 0 0,0 0 0,-1 0 0,1 0 0,0 0 0,-1 0 0,1-2 0,2 0 0,3-2 37,-1-1 0,1 0-1,-1 0 1,0 0-1,0 0 1,-1-1 0,0 0-1,0 0 1,-1 0 0,0 0-1,0-1 1,0 1 0,2-15-1,-1 3 99,-1 0 0,-1 0 0,-1-22-1,-1 44-74,0 522 76,0-524-135,0 0 0,0 0-1,0 0 1,0-1 0,0 1-1,0 0 1,1 0 0,-1 0-1,0 0 1,0-1-1,1 1 1,-1 0 0,1 0-1,-1 0 1,1-1 0,-1 1-1,1 0 1,-1-1 0,1 1-1,-1 0 1,1-1 0,0 1-1,-1-1 1,2 1 0,-1 0-1,-1-1 1,1 0-1,0 1 1,-1 0 0,1-1-1,0 1 1,-1-1 0,1 1-1,-1 0 1,1-1 0,-1 1-1,0 0 1,1-1-1,-1 1 1,0 0 0,1 0-1,-1 0 1,0-1 0,0 1-1,1 0 1,-1 0-1,0 0 1,0-1 0,0 2-1,1 12-13,1 0-1,1 0 1,6 17-1,-4-9-7,-2-9 54,-1 0 0,-1 1-1,0-1 1,-1 15 0,0-27-33,-1-1 0,1 1 0,-1-1-1,1 0 1,-1 1 0,1-1 0,-1 1 0,0-1 0,1 0-1,-1 1 1,1-1 0,-1 0 0,0 0 0,1 1 0,-1-1-1,0 0 1,1 0 0,-1 0 0,0 0 0,1 0 0,-1 0-1,0 0 1,0 0 0,1 0 0,-2-1 0,1 1 3,0 0 1,1 0-1,-1 0 1,0-1-1,0 1 1,1 0-1,-1 0 0,0 0 1,0 0-1,1 1 1,-1-1-1,0 0 1,0 0-1,1 0 1,-1 1-1,0-1 1,1 0-1,-1 1 0,0-1 1,1 0-1,-1 1 1,0-1-1,1 1 1,-1-1-1,1 1 1,-1-1-1,1 1 1,-1 1-1,-4-1 30,1 1 0,0-1 0,0 1 0,-1-1-1,1 0 1,-1-1 0,1 1 0,-1-1 0,1 0 0,-9-1 0,3 2 8,-433 6 696,359-7-548,83 0 120,28 0-9172,-21 0 5956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24.0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3276,'0'-18'6298,"0"40"-4825,0 560 1419,0-581-2887,1 1 0,-1 0 0,0-1-1,0 1 1,1-1 0,-1 1 0,0-1 0,1 1-1,0 0 1,-1-1 0,1 0 0,0 1 0,0-1-1,0 1 1,0-1 0,0 0 0,0 0 0,0 0-1,2 2 1,-1-2 1,-1 1 1,1-1-1,-1 0 0,0 1 0,0-1 1,0 1-1,0-1 0,0 1 0,0-1 1,0 1-1,0 0 0,-1-1 0,1 1 1,0 0-1,-1 0 0,0 0 0,1-1 0,-1 1 1,0 4-1,0 109 77,0-68 75,0-36 144,0-15 223,0-6-514,0-267-1145,5 277 1095,11-2-80,-1-1 0,0 0 0,25-9 0,-20 6 56,0 0 1,1 1 0,-1 1-1,27-1 1,311 1-550,-357 44 554,-1 2 380,0 227 2125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25.1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0 4336,'0'4'7495,"0"14"-7601,0-18 107,0 1-1,0-1 1,0 0-1,0 0 1,0 1-1,0-1 1,0 0-1,0 0 1,-1 1-1,1-1 1,0 0-1,0 0 1,0 0-1,0 1 1,0-1-1,0 0 1,0 0-1,0 1 1,-1-1-1,1 0 1,0 0-1,0 0 1,0 0-1,0 1 1,-1-1-1,1 0 1,0 0-1,0 0 1,0 0-1,-1 0 1,1 0-1,0 1 1,0-1-1,0 0 1,-1 0-1,1 0 1,0 0-1,0 0 1,-1 0-1,1 0 1,0 0-1,0 0 1,-1 0-1,1 0 1,0 0-1,0 0 1,-1 0-1,1 0 1,0-1-1,0 1 1,0 0-1,-1 0 1,1 0-1,0 0 1,-1 0-1,-5-1 11,4 1-10,1 0 0,0-1 1,0 1-1,-1 0 1,1 0-1,0 0 0,-1 0 1,1 0-1,0 0 1,0 0-1,-1 0 0,1 1 1,0-1-1,0 1 1,-1-1-1,1 0 1,0 1-1,0 0 0,0-1 1,0 1-1,0 0 1,-1 0-1,2-1 0,-1 1 1,0 0-1,0 0 1,0 0-1,0 0 0,0 0 1,1 0-1,-1 1 1,1-1-1,-1 0 0,0 0 1,1 0-1,0 1 1,-1-1-1,1 0 0,0 0 1,0 1-1,0-1 1,0 0-1,0 1 1,0-1-1,0 0 0,0 2 1,0 672 2993,6-675-2942,15 0 9,-16 0-52,-1 0 32,11 0 5,-14 1-43,0-1 1,-1 0-1,1 0 0,0 0 0,0 0 0,0 0 0,0 0 0,0 0 0,0 0 0,0 0 0,-1-1 0,1 1 0,0 0 0,0-1 0,0 1 0,0 0 1,-1-1-1,1 1 0,0-1 0,0 1 0,-1-1 0,1 1 0,0-1 0,-1 0 0,1 1 0,0-1 0,-1 0 0,1 0 0,-1 1 0,0-1 1,1 0-1,-1 0 0,1 0 0,-1-1 0,0 1-3,1 1-1,-1-1 1,0 1 0,0-1 0,0 0-1,1 1 1,-1-1 0,0 1 0,1-1-1,-1 1 1,0-1 0,1 1 0,-1-1-1,1 1 1,-1-1 0,1 1 0,-1-1-1,1 1 1,-1 0 0,1-1 0,0 1-1,-1 0 1,1 0 0,-1-1 0,1 1-1,0 0 1,-1 0 0,1 0 0,0 0-1,-1 0 1,1 0 0,-1 0 0,1 0-1,1 0 1,19-2 1,0 0-1,0-1 1,28-8 0,-25 4 0,-16 4 6,1 0 0,0 1-1,1 0 1,17-1 0,11-6 145,-30 3-6663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25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3908,'0'0'5230,"7"0"-4882,100 0 566,-105 0-908,0 0 0,0 0 0,0 0 0,-1 1 0,1-1 0,0 0 0,0 1 0,-1-1 0,1 1 1,0-1-1,-1 1 0,1 0 0,0-1 0,-1 1 0,1 0 0,-1 0 0,0 0 0,1 1 0,-1-1 0,0 0 1,1 0-1,-1 1 0,0-1 0,1 4 0,-1-4 3,0 0 0,0 1 0,0-1 0,0 0 0,0 1 0,0-1 0,0 0 0,1 0 0,-1 0 0,0 0 0,1 0 0,-1 0 0,0-1 0,1 1 0,-1 0 0,1-1 0,-1 1 0,1-1 0,-1 1 0,1-1 0,0 0 0,-1 0 0,1 0 0,2 0 0,309 0 2380,-312 0-2113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35.5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1612,'0'1'5459,"0"13"-5498,0-9 2451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44.4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824 27 1796,'-1'-7'-37,"1"7"151,0-1-1,0 1 1,0-1-1,0 0 0,0 1 1,0-1-1,0 0 1,0 1-1,0-1 1,0 0-1,0 1 1,0-1-1,0 1 1,-1-1-1,1 0 0,0 1 1,-1-1-1,1 1 1,0-1-1,-1 1 1,1-1-1,0 1 1,-1-1-1,1 1 0,-11-4 9091,6 4-9132,-18 0-20,18 0 20,-36-1-87,25 2 13,-348-1-414,355 7 410,8-7 6,1 1 0,0 0 0,-1-1 0,1 1 0,-1-1 0,1 1 0,-1-1 0,1 1 1,-1-1-1,1 1 0,-1-1 0,1 0 0,-1 1 0,1-1 0,-1 0 0,0 1 0,1-1 0,-1 0 0,0 0 0,1 0 0,-1 0 0,0 1 0,0-1 0,-49 17-33,13-2-64,1 2 1,-39 24 0,69-36 92,1-1 1,0 1-1,0 0 1,0 1-1,0-1 1,1 1-1,0 0 1,0 0-1,0 0 1,1 0 0,0 1-1,0-1 1,1 1-1,0 0 1,0 0-1,1 0 1,-2 9-1,-1 17 9,2 0 0,3 51 0,0-37-3,2-11 58,-2-35-58,-1 0 0,1 0 0,0 1 0,0-1 0,0 0 0,0 0 0,1 0 0,-1 0 0,0 0 1,0-1-1,1 1 0,-1 0 0,0 0 0,1-1 0,1 1 0,-2 0-2,-1-1 0,0 0-1,1 0 1,-1 0 0,0 1 0,1-1 0,-1 0 0,0 1 0,1-1 0,-1 0-1,0 1 1,0-1 0,1 0 0,-1 1 0,0-1 0,0 0 0,0 1-1,0-1 1,0 1 0,1-1 0,-1 0 0,0 1 0,0-1 0,0 1-1,0-1 1,0 0 0,0 1 0,0-1 0,0 1 0,-1-1 0,1 0 0,0 2-1,0-2 1,0 0 0,0 1-1,-1-1 1,1 0 0,0 1-1,0-1 1,0 0 0,0 1 0,0-1-1,0 0 1,0 1 0,0-1-1,0 1 1,0-1 0,1 0-1,-1 1 1,0-1 0,0 0-1,0 1 1,0-1 0,0 0-1,1 1 1,-1-1 0,0 0-1,0 1 1,1-1 0,-1 0-1,0 0 1,0 1 0,1-1-1,-1 0 1,0 0 0,1 1 0,57 35 51,-47-28-40,0 1 0,1-2-1,0 1 1,1-2 0,17 7 0,6-4-20,1-2 0,-1-1 1,1-2-1,0-1 1,60-5-1,-37 2-100,-59 0 108,-1 0 0,1 0 0,-1 0 0,1 0 0,-1 0 0,1 0 0,-1-1 0,1 1 1,-1 0-1,1 0 0,-1 0 0,1-1 0,-1 1 0,1 0 0,-1 0 0,0-1 0,1 1 0,-1 0 0,0-1 0,1 1 0,-1-1 1,0 1-1,1 0 0,-1-1 0,0 1 0,0-1 0,1 1 0,-1-1 0,0 1 0,0-1 0,0 1 0,0-1 0,0 1 0,0-1 0,1 0 1,-1 1-1,0-1 0,0 0 1,0 1-1,0-1 0,0 0 1,1 0-1,-1 1 0,0-1 1,1 1-1,-1-1 0,0 0 1,1 1-1,-1-1 0,1 1 1,-1-1-1,1 1 0,-1-1 1,1 1-1,-1-1 0,1 1 1,0 0-1,-1-1 0,1 1 1,-1 0-1,1-1 0,0 1 1,0 0-1,-1 0 0,1 0 1,0-1-1,-1 1 0,1 0 1,0 0-1,-1 0 0,1 0 1,1 0-1,6 0-13,-1-1 1,1-1-1,0 1 1,0-2-1,-1 1 1,14-7-1,4 0-2,-8 3-4,1 2 0,-1 0 0,1 1-1,0 0 1,0 2 0,25 0 0,-43 1 20,0 5-100,0 12 87,0-13 26,0 12 10,0-4 86,-1-12-106,1 1 1,0-1-1,0 1 1,-1-1-1,1 1 1,0-1-1,0 1 1,0 0-1,0-1 0,0 1 1,0-1-1,0 1 1,0 0-1,0-1 1,0 1-1,0-1 1,0 1-1,0-1 1,1 1-1,-1-1 1,0 1-1,0-1 0,1 1 1,-1-1-1,0 1 1,1-1-1,-1 1 1,0-1-1,1 1 1,-1-1-1,1 0 1,-1 1-1,1-1 1,-1 1-1,1-1 1,-1 0-1,1 0 0,-1 1 1,1-1-1,0 0 1,30 3 28,-30-3-31,0 0-1,-1 1 1,1-1 0,-1 0 0,1 1 0,-1-1-1,1 0 1,-1 1 0,1-1 0,-1 1 0,1-1-1,-1 1 1,0-1 0,1 1 0,-1-1 0,0 1-1,1-1 1,-1 1 0,0-1 0,0 1 0,0 0-1,1-1 1,-1 1 0,0-1 0,0 1 0,0 0-1,0-1 1,0 1 0,0 0 0,0-1 0,0 1-1,0-1 1,0 1 0,-1 0 0,1-1 0,0 1-1,0-1 1,-1 2 0,1-2-1,0 0 1,0 1-1,-1-1 0,1 1 1,0-1-1,0 1 1,0-1-1,0 1 0,0-1 1,0 1-1,0-1 0,0 1 1,0 0-1,0-1 0,0 1 1,0-1-1,0 1 1,0-1-1,1 1 0,-1-1 1,0 0-1,0 1 0,0-1 1,1 1-1,-1-1 1,0 1-1,1-1 0,-1 0 1,0 1-1,1-1 0,-1 0 1,1 1-1,4 0 3,-5-1-2,1-1 0,-1 1 0,1 0 0,-1 0 0,1 0 0,-1 0 0,1 0 0,0 0 0,-1 0 0,1 1 0,-1-1 0,1 0-1,-1 0 1,1 0 0,-1 0 0,1 1 0,-1-1 0,0 0 0,1 0 0,-1 1 0,1-1 0,-1 0 0,1 1 0,-1-1 0,0 1 0,1-1 0,-1 0 0,0 1 0,0-1 0,1 1 0,-1-1 0,0 1 0,0-1 0,0 1-1,1-1 1,-1 1 0,0-1 0,0 1 0,0-1 0,0 2 0,4 0-2,-4-1 4,1-1 0,0 0 0,-1 0 0,1 1-1,0-1 1,-1 0 0,1 1 0,-1-1 0,1 1 0,-1-1 0,1 1 0,-1-1 0,1 1 0,-1-1 0,1 1 0,-1 0-1,0-1 1,1 1 0,-1-1 0,0 1 0,1 0 0,-1-1 0,0 1 0,0 0 0,0 0 0,1 1 0,-1 266 376,-1-268-379,1 0 0,0 1 0,0-1 0,0 1 0,0-1 1,0 1-1,0-1 0,0 0 0,-1 1 0,1-1 0,0 0 0,0 1 0,-1-1 0,1 0 0,0 1 1,0-1-1,-1 0 0,1 1 0,0-1 0,-1 0 0,1 0 0,0 1 0,-1-1 0,1 0 1,-1 0-1,1 0 0,0 0 0,-1 0 0,1 1 0,-1-1 0,1 0 0,0 0 0,-1 0 1,1 0-1,-1 0 0,1 0 0,-1 0 0,1 0 0,-1-1 0,0 1 0,1 0 1,-1 0-1,1 0 0,-1 0 0,1 0 1,-1 0-1,1 0 0,-1 0 1,1 0-1,-1 0 0,1 0 0,-1 0 1,1 1-1,-1-1 0,1 0 0,-1 0 1,1 0-1,0 1 0,-1-1 1,1 0-1,-1 1 0,1-1 0,0 0 1,-1 1-1,1-1 0,0 0 0,-1 1 1,1-1-1,0 1 0,-1-1 1,1 1-1,0-1 0,0 1 0,0-1 1,0 1-1,-1-1 0,1 0 0,0 1 1,0 0-1,0 0 0,-37 36 46,27-28-51,0-1 1,-1 0 0,1 0 0,-1-1 0,-1-1 0,1 0 0,-1 0 0,0-1-1,-25 6 1,-152 31 460,137-32-228,8-4-45,0-2 0,-82-3 1,62-2-104,63 1-80,0 0 0,-1 0-1,1 0 1,0 0-1,0-1 1,0 1-1,-1 0 1,1-1 0,0 1-1,0-1 1,0 1-1,0-1 1,0 0 0,0 1-1,0-1 1,0 0-1,0 0 1,0 0-1,0 1 1,-1-3 0,2 2-1,-1 0 1,0 0-1,0 0 1,0 0-1,-1 0 1,1 0-1,0 0 1,0 0-1,0 1 1,-1-1-1,1 0 1,0 1-1,-1-1 1,1 1 0,0 0-1,-1-1 1,1 1-1,-1 0 1,1 0-1,-3 0 1,-69 0 118,73 0-51,0-2-81,0-7 15,0 7 15,1 1-32,-1 0 19,0 0 0,0 0 0,1 0 0,-1 0 1,0 0-1,0 0 0,0 0 0,0-1 0,0 1 0,0 0 0,0 0 0,-1 0 0,1 0 0,0 0 0,0 0 1,-1 0-1,1 0 0,-1 0 0,1 0 0,-1 0 0,1 0 0,-1 0 0,0 1 0,1-1 0,-2-1 0,-25-3 83,27 5-78,-1 0 1,1-1-1,-1 1 0,0-1 1,1 1-1,-1 0 1,1-1-1,0 0 1,-1 1-1,1-1 0,-1 1 1,1-1-1,0 1 1,-1-1-1,1 0 1,0 1-1,0-1 0,-1 0 1,1 1-1,0-1 1,0 0-1,0 0 1,0 1-1,0-1 0,0 0 1,0 1-1,0-1 1,0 0-1,0 1 1,0-1-1,1 0 0,-1-1 1,1 2-10,-1-1-1,0 0 1,0 0 0,0 0 0,0 1 0,0-1-1,0 0 1,0 0 0,0 0 0,0 1 0,0-1-1,0 0 1,0 0 0,-1 0 0,1 1-1,0-1 1,0 0 0,-1 0 0,1 1 0,-1-2-1,-2 1-4,1-1-1,-1 0 1,1 1-1,0-1 0,0 0 1,0-1-1,0 1 1,0 0-1,0 0 0,0-1 1,1 1-1,0-1 0,-1 0 1,1 1-1,0-1 1,0 0-1,0 0 0,0 0 1,1 0-1,-1 1 1,1-1-1,0 0 0,0 0 1,0 0-1,1-5 0,-2 8 41,1 0-1,0-1 0,0 1 1,0 0-1,0-1 0,-1 1 1,1 0-1,0-1 0,0 1 1,-1 0-1,1-1 0,0 1 1,0 0-1,-1 0 0,1-1 1,0 1-1,-1 0 0,1 0 1,0 0-1,-1-1 0,1 1 1,0 0-1,-1 0 0,1 0 1,-1 0-1,1 0 0,0 0 1,-1 0-1,1 0 0,-1 0 1,1 0-1,0 0 0,-1 0 1,1 0-1,0 0 0,-1 0 1,1 0-1,-1 0 0,1 1 1,0-1-1,-1 0 0,1 0 1,-1 1-1,-5 0-2930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46.6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2256,'0'0'506,"0"4"63,0 18 6282,0 41-6338,0-57-407,0-1-69,0 308 837,0-312-873,0-1-1,0 0 1,0 1-1,0-1 0,0 0 1,0 1-1,0-1 0,0 0 1,0 1-1,1-1 1,-1 0-1,0 1 0,0-1 1,0 0-1,1 0 1,-1 1-1,0-1 0,0 0 1,1 0-1,-1 1 0,0-1 1,1 0-1,-1 0 1,0 0-1,1 1 0,-1-1 1,0 0-1,1 0 0,-1 0 1,0 0-1,1 0 1,-1 0-1,0 0 0,1 0 1,34 8 17,-35-7-15,1-1 0,0 1-1,0-1 1,-1 1-1,1-1 1,-1 1 0,1 0-1,0-1 1,-1 1-1,1 0 1,-1-1 0,0 1-1,1 0 1,-1 0 0,0-1-1,1 1 1,-1 0-1,0 0 1,0 0 0,1-1-1,-1 1 1,0 0-1,0 0 1,0 0 0,0 0-1,-1 26 116,0-20-68,1 124 768,1-130-817,-1-1 0,0 1 1,0-1-1,1 1 0,-1-1 0,0 1 1,1-1-1,-1 1 0,1-1 0,-1 1 1,1-1-1,-1 0 0,1 1 1,-1-1-1,1 0 0,-1 1 0,1-1 1,-1 0-1,1 1 0,-1-1 0,1 0 1,0 0-1,-1 0 0,1 0 0,-1 0 1,1 0-1,0 0 0,-1 0 1,1 0-1,0 0 0,0 0 0,0 0 2,-1 0-1,1 0 1,0 0-1,-1 0 1,1 0-1,0 0 1,-1 0-1,1 0 1,0 0-1,-1 0 1,1 0-1,0 1 1,-1-1-1,1 0 1,-1 0-1,1 1 1,-1-1-1,1 0 1,0 1-1,-1-1 1,1 1-1,-1-1 1,1 1-1,-1-1 1,0 1-1,1-1 1,-1 1-1,1-1 1,-1 1-1,0-1 1,0 1-1,1 0 1,-1 67 181,6-58-174,-5-9-10,0 0 0,0 0 1,0-1-1,-1 1 0,1 0 1,0 0-1,-1 0 0,1 0 0,0 0 1,-1 0-1,1 0 0,-1 0 1,0 0-1,1 0 0,-1 0 0,0 0 1,0 0-1,0 1 0,1 1 1,-2 0 10,1-1-3,-1 0 1,1 0-1,0 0 1,-1 0-1,1 0 1,0 1-1,0-1 1,1 0-1,-1 0 1,0 0-1,1 0 1,-1 0-1,1 0 1,0 0-1,-1 0 1,1 0-1,0 0 1,2 2-1,23 1-2,-25-5-5,-1 0-1,1 0 0,-1 0 1,0 0-1,1 1 1,-1-1-1,0 0 1,1 0-1,-1 0 0,0 1 1,1-1-1,-1 0 1,0 0-1,1 1 1,-1-1-1,0 0 0,0 1 1,1-1-1,-1 0 1,0 1-1,0-1 0,0 0 1,1 1-1,-1-1 1,0 1-1,0-1 1,0 0-1,0 1 0,0-1 1,0 1-1,0-1 1,0 0-1,0 1 1,0-1-1,0 1 0,0-1 1,0 0-1,0 1 1,0-1-1,-1 1 0,1-1 1,0 1 0,0-1-1,0 0 1,0 1 0,-1-1 0,1 0 0,0 1-1,0-1 1,0 0 0,0 1 0,0-1-1,0 0 1,0 1 0,0-1 0,0 0 0,0 1-1,0-1 1,1 0 0,-1 1 0,0-1 0,0 0-1,0 1 1,0-1 0,0 0 0,1 0-1,-1 1 1,0-1 0,0 0 0,0 0 0,1 1-1,-1-1 1,1 0 0,22 23-38,-22-20 41,1-1-1,0 1 1,-1-1 0,1 1 0,1-1-1,-1 0 1,0 0 0,0 0-1,1 0 1,-1 0 0,1-1 0,0 1-1,0-1 1,-1 1 0,1-1-1,0 0 1,4 1 0,35 4-4,76-5 131,-118-1-132,1 0 1,0 0-1,0 0 1,0 0 0,0 0-1,0-1 1,-1 1-1,1 0 1,0 0 0,0-1-1,0 1 1,-1-1-1,1 1 1,0-1 0,-1 1-1,1-1 1,0 1-1,-1-1 1,1 0-1,0 1 1,-1-1 0,1 0-1,-1 1 1,0-1-1,2-2 1,-2 2 0,0 0 0,1 0 0,0 1-1,-1-1 1,1 0 0,0 0 0,-1 0 0,1 0 0,0 1 0,0-1-1,-1 0 1,1 1 0,0-1 0,0 0 0,0 1 0,0-1-1,0 1 1,0 0 0,0-1 0,0 1 0,0 0 0,0 0 0,0-1-1,0 1 1,1 0 0,0 0 0,10 0 9,-9 1-9,1-1 0,-1 0 0,1 0 0,-1 0 0,0 0 0,1 0 1,-1-1-1,1 0 0,-1 0 0,0 0 0,0 0 0,1 0 0,-1 0 0,0-1 0,3-2 1,-3 3 2,0 0 0,0 0-1,0 1 1,0-1 0,0 1 0,0 0 0,0 0 0,1 0 0,-1 0 0,0 0 0,3 1 0,4 0 988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47.7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 1 1824,'0'0'1945,"-9"0"-1635,-11 0-573,15 0 1101,21 0 4021,579 0 147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49.8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686 26 3192,'0'0'571,"-5"0"-50,-21 0 5071,-88 0-3681,113 0-1909,0 0 0,0 0-1,1 0 1,-1 0 0,0 0 0,1 0 0,-1-1 0,0 1-1,0 0 1,1 0 0,-1-1 0,0 1 0,1 0-1,-1-1 1,1 1 0,-1 0 0,0-1 0,1 1-1,-1-1 1,1 1 0,-1-1 0,1 1 0,-1-1-1,1 0 1,0 1 0,-1-1 0,1 1 0,0-1-1,-1 0 1,1 0 0,0 0 1,-1 0 1,1 0-1,0 1 0,-1-1 1,1 0-1,-1 0 0,1 1 0,-1-1 1,1 0-1,-1 1 0,0-1 1,1 1-1,-1-1 0,0 1 0,1-1 1,-1 1-1,0-1 0,0 1 1,1 0-1,-1-1 0,0 1 0,0 0 1,0 0-1,1-1 0,-1 1 1,0 0-1,0 0 0,0 0 0,0 0 1,-1 0-1,-373 0 204,374 0-205,0 1 1,1-1-1,-1 0 0,0 0 1,0 0-1,0 1 0,0-1 1,1 0-1,-1 1 0,0-1 1,0 1-1,0-1 1,1 1-1,-1-1 0,0 1 1,1-1-1,-1 1 0,1 0 1,-1-1-1,0 1 1,0 1-1,1-1-1,-1 0-1,0 0 1,0 0-1,1 0 1,-1-1 0,0 1-1,0 0 1,0 0 0,0-1-1,0 1 1,0 0-1,0-1 1,0 1 0,0-1-1,0 1 1,-1-1 0,1 0-1,0 1 1,0-1 0,0 0-1,-1 0 1,0 0-1,-3 2 8,1 0 0,0 0-1,-1 0 1,1 0-1,0 1 1,0 0-1,0 0 1,1 0-1,-1 0 1,1 0-1,0 1 1,0 0-1,-4 4 1,1-1-19,4-3 8,-1 0 1,1 0-1,0 1 0,0-1 1,0 0-1,1 1 0,-1-1 0,1 1 1,0 0-1,1-1 0,-1 8 1,-1 61 177,2-52-119,0-20-54,0 1-1,-1-1 0,1 0 0,0 1 1,0-1-1,0 1 0,0-1 0,0 1 0,0-1 1,1 1-1,-1-1 0,0 1 0,1-1 1,-1 0-1,1 1 0,-1-1 0,1 0 0,0 1 1,-1-1-1,1 0 0,0 0 0,0 0 1,0 0-1,0 0 0,0 0 0,0 0 0,0 0 1,1 0-1,-1 0 0,0 0 0,0-1 1,3 2-1,6 3-5,-10-4 3,1-1 0,-1 0 0,1 1-1,-1-1 1,1 1 0,-1-1 0,0 1 0,1 0-1,-1-1 1,0 1 0,1-1 0,-1 1 0,0 0-1,0-1 1,0 1 0,1-1 0,-1 1 0,0 0-1,0-1 1,0 1 0,0 0 0,0-1 0,0 1-1,0 0 1,0-1 0,-1 2 0,1-1 0,0-1 0,0 1 0,0-1 0,-1 1-1,1-1 1,0 1 0,0 0 0,0-1 0,0 1 0,0-1 0,1 1 0,-1-1 0,0 1 0,0 0-1,0-1 1,0 1 0,1-1 0,-1 1 0,0-1 0,0 1 0,1-1 0,-1 1 0,1-1 0,-1 1 0,0-1-1,1 0 1,-1 1 0,1 0 0,3 0 3,-3-1-1,0 0-1,-1 0 1,1 0 0,0 0-1,0 0 1,0 1 0,0-1-1,0 0 1,0 1 0,0-1-1,-1 1 1,1-1 0,0 1-1,0-1 1,-1 1 0,1-1-1,0 1 1,-1 0 0,1-1-1,0 1 1,-1 0 0,1 0-1,-1-1 1,1 3 0,2 0-2,-1-1 0,1 1 0,0-1 0,-1 1 0,1-1 0,0 0 0,0 0 0,1-1 0,3 3 0,13 9-17,-15-9 10,0-1-1,0 0 1,1 0 0,-1 0 0,1 0-1,0-1 1,-1 0 0,1 0-1,0 0 1,0-1 0,0 0 0,11 0-1,86-1 0,-52-2 23,26 2-144,-77 0 129,1-1 0,-1 1 0,1 0 1,-1 0-1,1 0 0,-1 0 0,0 0 0,1 0 0,-1-1 0,1 1 0,-1 0 1,1 0-1,-1-1 0,0 1 0,1 0 0,-1-1 0,0 1 0,1 0 0,-1-1 0,0 1 1,0-1-1,1 1 0,-1 0 0,0-1 0,0 1 0,1-1 0,-1 1 0,0-1 1,0 1-1,0 0 0,0-1 0,0 0 0,0 0 1,0 0 0,0 1 0,1-1-1,-1 0 1,0 1 0,0-1 0,1 0 0,-1 1 0,0-1 0,0 1-1,1-1 1,-1 0 0,1 1 0,-1-1 0,1 1 0,-1-1 0,1 1-1,-1-1 1,1 1 0,-1 0 0,1-1 0,-1 1 0,1 0 0,0-1 0,-1 1-1,1 0 1,0 0 0,-1-1 0,1 1 0,0 0 0,-1 0 0,1 0-1,0 0 1,0 0 0,0 0 1,-1 0-1,1 0 1,-1 0-1,1 0 1,-1 0 0,1 0-1,-1 0 1,1 0-1,-1-1 1,1 1 0,-1 0-1,0 0 1,1 0-1,-1-1 1,1 1 0,-1 0-1,0 0 1,1-1-1,-1 1 1,0 0 0,1-1-1,-1 1 1,0-1-1,1 1 1,-1 0 0,0-1-1,0 1 1,1-1-1,-1 1 1,0-1 0,0 1-1,0-1 1,0 0-1,0 1 1,0-1-1,0 1 1,1 0-1,-1-1 1,0 1-1,0-1 1,0 1-1,0 0 1,1-1-1,-1 1 1,0 0-1,0-1 1,1 1-1,-1 0 1,0-1-1,0 1 0,1 0 1,-1-1-1,1 1 1,-1 0-1,0 0 1,1-1-1,-1 1 1,0 0-1,1 0 1,-1 0-1,1 0 1,-1 0-1,1-1 1,-1 1-1,0 0 1,2 0-1,2-2 0,0-1-1,0 0 0,0 0 1,-1 0-1,1 0 0,-1-1 1,6-7-1,9-7-3,14-20-87,-27 31 101,0 0-1,0 1 0,1 0 0,11-10 0,-15 14-48,-1-1 0,1 1-1,-1 0 1,1-1 0,-1 0-1,0 1 1,0-1 0,0 0 0,0 1-1,0-1 1,-1 0 0,1 0-1,-1 0 1,0-3 0,2-48-76,-2 49 105,0-71 301,0 76-179,-5 0-200,-17 0 61,21 0 25,1 0 0,-1 1 0,1-1 0,-1 1 1,1 0-1,-1-1 0,1 1 0,-1-1 0,1 1 0,0 0 0,-1-1 0,1 1 0,0 0 0,0-1 0,-1 1 0,1 0 1,0-1-1,0 1 0,0 0 0,0 0 0,0-1 0,0 1 0,0 0 0,0 0 0,0-1 0,0 1 0,1 0 0,-1-1 1,1 2-1,-2 5 48,1 21 122,0 188 112,0-215-279,0 0 0,0 0 0,1-1 0,-1 1 0,0 0 0,0 0 0,0 0 1,1-1-1,-1 1 0,0 0 0,0 0 0,1-1 0,-1 1 0,1 0 0,-1-1 0,1 1 0,-1-1 0,1 1 1,-1 0-1,1-1 0,0 1 0,-1-1 0,1 1 0,0-1 0,-1 0 0,1 1 0,0-1 0,-1 0 1,1 1-1,0-1 0,0 0 0,1 0 0,-2 0 0,1 1 1,0-1 0,0 0-1,0 0 1,-1 1-1,1-1 1,0 0-1,0 1 1,-1-1-1,1 1 1,0-1 0,-1 1-1,1-1 1,0 1-1,-1-1 1,1 1-1,-1 0 1,1-1-1,-1 1 1,1 0-1,-1-1 1,0 1 0,1 0-1,-1 0 1,0-1-1,1 1 1,-1 0-1,0 0 1,0 0-1,0 0 1,0-1 0,0 2-1,1 2 5,0 1-1,0-1 0,1-1 1,-1 1-1,1 0 1,0 0-1,0 0 0,1-1 1,-1 1-1,1-1 1,-1 0-1,1 0 0,0 0 1,0 0-1,0 0 0,1-1 1,4 4-1,-4-3 2,0 0-6,-1 0 0,1 0-1,1-1 1,-1 1 0,0-1 0,1 0-1,-1 0 1,1-1 0,-1 1-1,9 0 1,17 0-7488,-27-2 5213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1.3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 2236,'0'0'6723,"0"4"-6483,0 12-19,0-12 716,0 35-306,0-37-624,0-1-1,0 0 1,0 0-1,0 0 1,0 1-1,0-1 0,1 0 1,-1 0-1,0 0 1,1 0-1,-1 1 1,1-1-1,-1 0 1,1 0-1,0 0 0,-1 0 1,1 0-1,0 0 1,0 0-1,0-1 1,0 1-1,0 0 1,-1 0-1,1-1 0,1 1 1,-1 0-1,0-1 1,0 1-1,0-1 1,0 1-1,0-1 0,0 0 1,1 0-1,1 1 1,8 2 25,-11-2-19,1 0 0,0 0 0,0 0 0,0 0 0,-1 0 0,1 0 0,0 0 0,-1 0 0,1 0 0,-1 0 0,1 0 0,-1 0 0,1 0 0,-1 1 0,0-1 0,0 0 0,1 0 0,-1 0 0,0 1 0,0-1 0,0 0 0,-1 0 0,1 1 0,0-1 0,0 0 0,-1 0 0,0 2 0,1-2 0,0 1 0,-1-1 1,1 1-1,0-1 0,0 1 0,0-1 1,0 1-1,0-1 0,0 1 1,0-1-1,1 1 0,-1-1 1,1 1-1,-1-1 0,1 0 0,-1 1 1,2 1-1,16 23 226,-14-17-141,55 108 150,-57-112-176,0 1 1,0-1-1,-1 1 0,0-1 1,0 1-1,0 0 0,-1 0 1,1-1-1,-2 9 0,1-11-48,0-2 346,0-7-607,0-17 242,0 13 40,0-4-21,3 4-28,-3 10 4,1 0 0,-1 0 0,0 0 0,0 0-1,0-1 1,0 1 0,0 0 0,0 0-1,0 0 1,1 0 0,-1-1 0,0 1 0,0 0-1,0 0 1,0 0 0,0-1 0,0 1 0,0 0-1,0 0 1,0 0 0,0-1 0,0 1 0,0 0-1,0 0 1,0 0 0,0 0 0,0-1 0,-1 1-1,1 0 1,0 0 0,0 0 0,0-1 0,0 1-1,0 0 1,0 0 0,0 0 0,0 0 0,-1 0-1,1-1 1,0 1 0,0 0 0,0 0 0,0 0-1,-1 0 1,1 0 0,0 0 0,-34-16-6,34 16 5,-1 0-1,1-1 1,0 1 0,-1 0-1,1 0 1,-1-1-1,1 1 1,0 0 0,-1-1-1,1 1 1,0 0-1,-1-1 1,1 1 0,0 0-1,0-1 1,-1 1-1,1-1 1,0 1 0,0-1-1,0 1 1,-1 0-1,1-1 1,0 1 0,0-1-1,0 1 1,0-1-1,0 1 1,0-1 0,0 1-1,0-1 1,0 1-1,0-1 1,0 1 0,1-1-1,-4-11 1,-1 9-31,0-1 0,0 1 0,1-1 0,-1 0-1,1 0 1,0 0 0,1 0 0,-1-1 0,1 1 0,-1-1-1,2 1 1,-1-1 0,-2-7 0,-12-77-655,10 45 889,5 33-179,0 11-21,1-1-1,0 1 1,0-1-1,0 1 1,0-1 0,0 1-1,0-1 1,0 1-1,0-1 1,0 1-1,0-1 1,0 1-1,0-1 1,1 1-1,-1-1 1,0 1-1,0-1 1,0 1-1,1-1 1,-1 1-1,0 0 1,1-1 0,-1 1-1,0-1 1,1 1-1,-1 0 1,0-1-1,1 1 1,-1 0-1,1 0 1,-1-1-1,1 1 1,22 0 12,-12 0 22,39 2-37,-46-1 0,-1 0 0,1-1 0,0 1 0,0-1 0,0 0 0,-1 0 0,1-1 0,0 1 0,0-1 0,0 0 0,-1 0 0,1 0 0,-1 0 0,5-3 0,-3 1 1,-3 1-1,1 0 1,0 0 0,0 0-1,0 0 1,0 0 0,0 1-1,0 0 1,0 0-1,0-1 1,1 2 0,-1-1-1,0 0 1,1 1 0,-1-1-1,1 1 1,-1 0 0,5 1-1,-7-1 1,0 0 0,1-1 0,-1 1 0,1 0-1,-1 0 1,1-1 0,-1 1 0,0-1 0,1 1 0,-1-1-1,0 0 1,1 0 0,-1 1 0,0-1 0,2-2 0,-2 2 0,1 0 1,-1 0-1,0 0 1,1 0-1,-1 0 1,1 0-1,-1 1 1,1-1-1,-1 0 1,1 1-1,-1-1 1,1 1 0,0 0-1,-1 0 1,4-1-1,143-5 41,-73 6 575,-74 0-283,-1 5-267,0 12-37,0-12 471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2.9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815 0 2936,'0'0'4322,"-8"0"-4004,-21 0-23,22 0 749,3 0-915,-175 0 894,177 0-1015,0 0 1,0 1-1,0-1 1,-1 0-1,1 1 1,0-1-1,0 1 0,0-1 1,0 1-1,0 0 1,0 0-1,0 0 1,0 0-1,0 0 1,0 1-1,1-1 0,-1 0 1,-2 4-1,2-3 5,1-1 1,-1 1-1,0-1 0,1 0 0,-1 1 0,0-1 0,0 0 0,0 0 0,1 0 0,-1 0 0,0 0 1,0-1-1,-1 1 0,1-1 0,0 1 0,0-1 0,0 0 0,-4 0 0,0 0 2,1 0 0,-1 0-1,1 1 1,-1-1 0,1 1-1,-1 1 1,1-1 0,0 1-1,0-1 1,0 1 0,0 1-1,-6 3 1,-30 0 96,35-2-106,4-3-2,1 0 1,0 0-1,0-1 1,0 1-1,0 0 0,-1-1 1,1 1-1,0-1 1,0 1-1,-1-1 1,1 0-1,0 1 0,-1-1 1,1 0-1,0 0 1,-3 0-1,-4 1 36,-1 0 1,1 1-1,0 0 0,0 0 1,0 1-1,0 0 1,-10 6-1,8-4-66,0-1 0,0 0 0,-1-1 0,-13 3 0,16-3 26,-1 0-1,1 0 1,0 1 0,-14 8 0,20-11-7,2-1-13,0 1 1,-1-1-1,1 0 0,0 1 1,0-1-1,0 0 0,0 1 0,0-1 1,0 0-1,0 1 0,0-1 1,0 1-1,0-1 0,0 0 1,0 1-1,0-1 0,0 0 0,0 1 1,0-1-1,0 0 0,0 1 1,0-1-1,0 1 0,1-1 1,-1 0-1,0 1 0,0-1 0,0 0 1,1 0-1,-1 1 0,0-1 1,0 0-1,1 0 0,-1 1 1,0-1-1,1 0 0,-1 0 0,0 0 1,1 1-1,-1-1 0,0 0 1,1 0-1,0 0 0,23 2 23,8 5-36,37 8 116,-33-10-86,350 4 410,-293-9-219,-93 0-189,1 0 1,-1 0-1,1 1 1,-1-1-1,0 0 1,1 0-1,-1 0 0,0 0 1,1 0-1,-1 0 1,0 1-1,1-1 1,-1 0-1,0 0 0,1 0 1,-1 1-1,0-1 1,1 0-1,-1 0 1,0 1-1,0-1 0,1 0 1,-1 1-1,0-1 1,0 0-1,0 1 1,0-1-1,1 0 0,-1 1 1,0-1-1,0 0 1,0 1-1,0-1 1,0 1-1,0-1 0,0 0 1,0 1-1,0 0 4,0-1-1,0 1 1,0-1-1,0 1 1,0-1-1,0 1 1,0-1 0,0 1-1,1-1 1,-1 1-1,0-1 1,0 1-1,0-1 1,1 0-1,-1 1 1,0-1-1,1 1 1,-1-1-1,0 0 1,1 1-1,-1-1 1,0 0 0,1 1-1,-1-1 1,1 0-1,-1 0 1,1 1-1,-1-1 1,0 0-1,1 0 1,-1 0-1,1 0 1,-1 0-1,1 1 1,-1-1-1,1 0 1,-1 0-1,2 0 1,-1 0-3,0 0 0,1 0-1,-1 1 1,0-1 0,0 1 0,0-1 0,1 1-1,-1-1 1,0 1 0,0 0 0,0-1 0,0 1-1,0 0 1,0 0 0,0 0 0,0 0 0,-1 0-1,1 0 1,0 0 0,0 0 0,-1 0 0,1 0-1,-1 1 1,1-1 0,-1 0 0,1 2 0,6 34 444,-14-35-440,0-3 12,7 1-10,-1 0 1,0-1-1,0 1 1,0 0-1,0 0 1,0 0-1,0 0 1,0 0-1,0 0 1,1 0-1,-1 0 1,0 0-1,0 0 1,0 0-1,0 1 1,0-1-1,0 0 1,1 1-1,-1-1 1,0 1-1,0-1 1,0 1-1,1-1 1,-1 1-1,0-1 1,1 1-1,-1 0 1,0-1-1,1 1 1,-1 0-1,1-1 1,-1 1-1,1 0 1,-1 0-1,1 0 1,0 0-1,-1-1 1,1 1-1,0 0 1,0 0-1,0 0 1,0 1-1,-6 2 92,1 0 0,0 0 0,-1 0-1,0-1 1,0 0 0,-10 4 0,-48 17 89,-1-2 1,-2-3-1,1-3 1,-82 9 0,94-20 289,-63-2 1,-6-1 88,103 2-2038,15-3 784,1 1 0,-1-1 0,0-1 0,1 1 1,-1-1-1,0 0 0,1 0 0,-7-1 1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4.7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 1 3092,'0'0'8712,"0"6"-8740,0 85 521,1-65-452,0-21-28,0 0-1,-1 0 1,1 0 0,-1 0 0,0 0-1,-1 0 1,1 0 0,-1 1-1,0-1 1,0-1 0,0 1-1,-1 0 1,-3 7 0,-8 1 4,11-11-8,-1 0 0,1 1 1,0-1-1,0 1 0,0-1 1,0 1-1,0-1 0,1 1 1,-1 0-1,1 0 0,0 0 1,0 0-1,0 0 0,0 0 1,0 0-1,1 0 0,-1 0 1,1 0-1,0 1 0,0-1 1,1 4-1,-1 273 1551,0-280-1559,0 1 1,0-1-1,0 1 1,1-1-1,-1 0 0,0 1 1,0-1-1,1 1 0,-1-1 1,0 0-1,1 1 1,-1-1-1,0 0 0,1 0 1,-1 1-1,0-1 1,1 0-1,-1 0 0,1 0 1,-1 1-1,1-1 1,-1 0-1,0 0 0,1 0 1,-1 0-1,1 0 0,-1 0 1,1 0-1,-1 0 1,1 0-1,-1 0 0,0 0 1,1 0-1,0 0 1,0-1 1,-1 1 0,1 0 0,-1 0 0,1 0 0,0 0 0,-1 0 0,1 0 0,-1 0 0,1 0 0,0 0 0,-1 0 0,1 0 0,-1 1 0,1-1 0,0 0 0,-1 0 0,1 1 1,-1-1-1,1 0 0,-1 1 0,1-1 0,-1 0 0,1 1 0,-1-1 0,1 1 0,-1-1 0,0 0 0,1 1 0,-1-1 0,0 1 0,1 0 0,-1-1 0,0 1 0,0-1 0,1 1 1,-1-1-1,0 2 0,5 1 22,-4-3-25,-1 0 0,1 0 0,0 1 0,-1-1 0,1 0 0,0 0 0,0 1 0,-1-1 0,1 0 0,-1 1 0,1-1 0,0 1 0,-1-1 0,1 1 0,-1-1 0,1 1 0,-1-1 0,1 1 0,-1 0 0,0-1-1,1 1 1,-1 0 0,0-1 0,1 1 0,-1 0 0,0-1 0,0 1 0,1 0 0,-1 1 0,0-2 72,6 0-24,17 0-25,379 0 214,-401 0-461,0 0 0,0 0 1,0 0-1,1 0 0,-1 0 0,0-1 1,0 1-1,0 0 0,0-1 1,0 1-1,0 0 0,0-1 0,-1 1 1,1-1-1,0 0 0,0 1 1,0-1-1,0 0 0,-1 0 0,1 1 1,0-1-1,0-1 0,0 1-62,0 0-1,-1 0 0,1 0 0,0 0 0,0 0 1,0 1-1,0-1 0,0 0 0,0 1 0,0-1 1,0 0-1,0 1 0,0-1 0,0 1 0,0 0 1,0-1-1,0 1 0,0 0 0,1 0 0,-1-1 1,0 1-1,2 0 0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5.4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47 1540,'4'0'6666,"23"0"-6596,-20 0 53,512 0 2293,-515 0-2386,0-1 1,1 1-1,-1-1 1,0 0-1,0 0 1,0 0-1,0-1 1,0 1-1,0-1 1,6-4-1,-6 4 10,0 0 0,0 0-1,0 0 1,0 1-1,0-1 1,1 1-1,-1 0 1,0 0 0,1 0-1,7 1 1,4 0 85,-11 1-73,-1-1 1,0 0 0,1 0 0,-1 0-1,0 0 1,1-1 0,-1 1-1,0-1 1,0 0 0,1-1-1,-1 1 1,0-1 0,5-2-1,-6 3 77,-1 0-1,0 0 1,1 1-1,-1-1 1,0 1-1,1-1 1,-1 1-1,1 0 1,-1 0-1,5 1 1,8 0-4091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6.6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1 4720,'0'0'948,"-5"0"-423,4 0-437,0 0-1,0 0 0,0 0 0,0 0 1,0 0-1,0 0 0,0 1 1,1-1-1,-1 0 0,0 1 0,0-1 1,0 0-1,0 1 0,0 0 1,0-1-1,1 1 0,-1-1 1,0 1-1,0 0 0,1-1 0,-1 1 1,0 0-1,1 0 0,-1 0 1,1 0-1,-1-1 0,1 1 0,0 0 1,-1 0-1,1 0 0,0 0 1,-1 0-1,1 0 0,0 0 0,0 0 1,0 0-1,0 0 0,0 0 1,0 0-1,0 0 0,0 0 1,1 0-1,0 1 0,-1 0-337,0 5 438,6 0-80,18 21 67,-24-28-166,1 0 0,-1 1-1,1-1 1,-1 0 0,1 1 0,-1-1 0,1 0 0,-1 1 0,1-1-1,-1 1 1,0-1 0,1 1 0,-1-1 0,0 1 0,0-1-1,1 1 1,-1-1 0,0 1 0,0-1 0,1 1 0,-1 0 0,0-1-1,0 1 1,0-1 0,0 1 0,0-1 0,0 1 0,0 0-1,0-1 1,0 1 0,0-1 0,-1 1 0,1 0 0,0-1 0,0 1-1,-1 0 1,1-1 2,0 1 0,-1-1-1,1 1 1,0-1-1,0 1 1,0-1 0,0 1-1,-1-1 1,1 1 0,0-1-1,0 1 1,0-1 0,0 1-1,0 0 1,0-1 0,0 1-1,0-1 1,1 1 0,-1-1-1,0 1 1,0-1 0,0 1-1,1-1 1,-1 1-1,0-1 1,0 1 0,1-1-1,-1 0 1,0 1 0,1-1-1,-1 1 1,0-1 0,2 1-1,1 3 56,-1-2-52,-1 0 0,1 0 1,-1-1-1,0 1 0,1 0 1,-1 0-1,0 0 0,0 0 1,-1 0-1,1 1 0,0-1 1,-1 0-1,1 0 0,-1 1 1,0 3-1,1-4-5,-1 0 0,0 0-1,1 0 1,-1 0 0,1 0 0,-1 0-1,1 0 1,0 0 0,0 0 0,0 0 0,0 0-1,0-1 1,2 3 0,9 17-5,15 36 201,-20-47-140,-2 1 0,0-1 0,0 1-1,0 1 1,2 13 0,9-16 8,-16-9-55,0 0 0,1 1 0,-1-1 0,1 0 0,-1 0 1,0 0-1,1 0 0,-1 0 0,1 1 0,-1-1 0,0 0 1,1 0-1,-1 0 0,1 0 0,-1 0 0,0 0 0,1 0 0,-1 0 1,1-1-1,-1 1 0,0 0 0,1 0 0,-1 0 0,1 0 1,-1-1-1,0 1 0,1 0 0,-1 0 0,0 0 0,1-1 0,-1 1 1,0 0-1,1-1 0,-1 1 0,0 0 0,0-1 0,1 1 1,-1 0-1,0-1 0,0 1 0,0-1 0,0-51-152,0 50 134,0 1 0,0 0 0,0 0-1,0 0 1,0 0 0,0-1 0,1 1 0,-1 0-1,0 0 1,1 0 0,-1 0 0,0 0 0,1 0 0,-1 0-1,1 0 1,0 0 0,-1 0 0,1 0 0,0 0-1,0 0 1,-1 0 0,1 1 0,0-1 0,0 0 0,0 1-1,0-1 1,0 0 0,0 1 0,0-1 0,2 0-1,-2 1 1,0 0 0,0-1-1,0 1 1,0-1 0,0 1-1,0-1 1,0 0-1,0 1 1,-1-1 0,1 0-1,0 0 1,0 0 0,-1 1-1,1-1 1,0 0-1,-1 0 1,1 0 0,-1 0-1,1 0 1,-1 0 0,1 0-1,-1 0 1,0 0-1,1 0 1,-1-1 0,0 1-1,0 0 1,0 0 0,0 0-1,0-2 1,0 3-1,0-1 0,0 1 1,0-1-1,0 0 0,0 1 0,0-1 1,1 1-1,-1-1 0,0 1 1,0-1-1,0 1 0,1-1 0,-1 1 1,0 0-1,1-1 0,-1 1 0,1-1 1,-1 1-1,0 0 0,1-1 1,-1 1-1,1 0 0,-1-1 0,1 1 1,-1 0-1,1 0 0,-1 0 1,1-1-1,-1 1 0,1 0 0,-1 0 1,1 0-1,-1 0 0,2 0 0,-2 0 0,0 0-1,1 0 0,-1 0 1,1 0-1,-1 0 0,1 0 1,-1-1-1,1 1 0,-1 0 1,1 0-1,-1 0 0,1-1 1,-1 1-1,0 0 0,1 0 0,-1-1 1,1 1-1,-1 0 0,0-1 1,1 1-1,-1 0 0,0-1 1,0 1-1,1-1 0,-1 1 1,0 0-1,0-1 0,0 1 1,1-1-1,-1 1 0,0-1 1,0 1-1,0-1 0,3-4-5,1 1-1,0-1 1,-1 1-1,1 0 1,1 1-1,7-6 1,8-9 38,-10 4 186,-2 14 38,-4 23 58,-5-14-295,1-7-17,-1-1 1,1 1 0,-1 0 0,1 0 0,0-1 0,0 1-1,0 0 1,0 0 0,0 0 0,0-1 0,1 1-1,-1 0 1,0 0 0,1-1 0,0 1 0,-1 0-1,1-1 1,0 1 0,0 0 0,0-1 0,0 1-1,0-1 1,0 0 0,2 2 0,35 11 6,-37-14-8,-1 0 1,1 0-1,-1 0 1,1 0-1,-1 1 0,1-1 1,-1 0-1,0 0 1,1 1-1,-1-1 0,1 0 1,-1 1-1,1-1 1,-1 0-1,0 1 0,1-1 1,-1 0-1,0 1 1,0-1-1,1 1 0,-1-1 1,0 1-1,0-1 1,1 1-1,-1-1 0,0 1 1,0-1-1,0 1 1,0-1-1,0 1 0,0 0 1,0 0-1,0-1 0,0 1 0,0-1 0,0 1 0,0-1 0,0 1 0,0-1 0,1 1 1,-1-1-1,0 1 0,0-1 0,0 1 0,1-1 0,-1 0 0,0 1 0,0-1 0,1 1 0,-1-1 0,0 0 0,1 1 1,-1-1-1,0 0 0,1 1 0,-1-1 0,1 0 0,-1 0 0,0 1 0,2-1 0,4 3-22,13 9 45,2-2 0,-1 0-1,2-2 1,-1 0 0,27 6 0,-7-11 64,66-1 1,-62-2 686,-36-30-618,10-61-786,-12 66 991,-1-1 0,-1 0 0,2-43 0,-7 69-181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7.1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 1 3572,'0'0'1376,"-7"0"-882,-22 0-135,21 0 2466,8 4-2392,0 163 3088,0-52-8332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8.2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4844,'0'0'713,"0"6"109,0 16 18,0-16 287,0-1-724,0 230 2221,0-240-2668,0 0-69,0-44 70,0-46 176,6 93-207,0 1 48,-5 1 22,-1 0 0,1 0 0,0 0 0,0 0 0,0 0 0,0 0 1,0 0-1,-1 0 0,1 0 0,0 0 0,0 0 0,0-1 1,0 1-1,-1 0 0,1-1 0,0 1 0,0 0 0,-1-1 1,1 1-1,0-1 0,-1 1 0,1-1 0,0 0 0,-1 1 0,1-1 1,-1 0-1,1 1 0,-1-1 0,1 0 0,-1 0 0,0 1 1,1-1-1,-1 0 0,0 0 0,0 0 0,1 1 0,-1-1 1,0-1-1,1 1-2,-1 0 0,1 0 1,0 0-1,0 1 1,0-1-1,0 0 0,-1 1 1,1-1-1,0 0 0,0 1 1,0-1-1,0 1 1,0 0-1,1-1 0,-1 1 1,0 0-1,1-1 0,14-4-36,-2-2 41,1 0-1,1 1 1,-1 1-1,1 0 0,0 1 1,0 1-1,29-2 1,125 5 167,-81 2 107,-88-2-271,0 0 0,0 0-1,0 0 1,1 0 0,-1 0 0,0 0-1,0 0 1,0 1 0,0-1-1,0 0 1,0 1 0,0-1 0,1 0-1,-1 1 1,0 0 0,0-1 0,-1 1-1,1 0 1,0-1 0,0 1 0,0 0-1,0 0 1,-1 0 0,1 0 0,1 1-1,-1 0 5,-1-1-1,1 0 1,0 0 0,0 0-1,0-1 1,-1 1-1,1 0 1,0 0-1,0 0 1,0-1-1,0 1 1,1 0-1,-1-1 1,0 1-1,0-1 1,0 1 0,0-1-1,1 0 1,-1 0-1,0 1 1,0-1-1,0 0 1,1 0-1,-1 0 1,3 0-1,-3 0 15,0 0-1,0 1 0,0-1 1,-1 1-1,1-1 0,0 1 0,0 0 1,0-1-1,0 1 0,-1 0 1,1 0-1,0 0 0,-1-1 1,1 1-1,0 0 0,-1 0 0,1 0 1,-1 0-1,0 0 0,1 0 1,-1 0-1,0 0 0,1 0 0,-1 0 1,0 0-1,0 0 0,0 0 1,0 0-1,0 2 0,1 40 1248,-1-35-983,0 112 695,0-119-776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8.9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 0 3336,'0'0'1009,"-8"0"-349,-21 0-10,22 0 2088,7 9-2399,0 23 8,0-23 7,0-3-138,0 664 3428,0-669-3632,0 1 0,0-1 0,1 1 0,-1-1 0,0 1 0,0-1 1,1 1-1,-1-1 0,1 0 0,-1 1 0,1-1 0,0 0 0,0 1 1,-1-1-1,1 0 0,0 0 0,0 0 0,0 0 0,0 0 1,0 0-1,1 0 0,-1 0 0,2 1 0,-2-1-6,0-1 0,0 1 0,0 0 1,1 0-1,-1 0 0,0 0 0,0 0 0,0 0 0,-1 1 0,1-1 1,0 0-1,0 0 0,-1 1 0,1-1 0,0 0 0,-1 1 0,1-1 0,-1 0 1,0 1-1,0-1 0,1 1 0,-1-1 0,0 2 0,0 1-1,0-1-1,0 1 1,0-1-1,1 0 1,-1 1-1,1-1 0,0 0 1,0 0-1,0 0 1,0 1-1,1-1 1,1 3-1,0 18-4185,-4-17 2246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6:59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266 1 3944,'0'0'5080,"-6"0"-4848,-18 0-46,18 0 864,2 7-852,-11 21-24,15-27-169,0-1 1,0 1-1,0-1 1,0 1 0,-1-1-1,1 1 1,0-1 0,0 0-1,-1 1 1,1-1-1,0 1 1,0-1 0,-1 0-1,1 1 1,0-1-1,-1 0 1,1 1 0,0-1-1,-1 0 1,1 0-1,-1 1 1,1-1 0,-1 0-1,1 0 1,0 0-1,-1 0 1,1 0 0,-1 1-1,0-1 1,-4 2 25,-9 16 168,-41 46 492,-24 11-530,78-74-166,-2 1-5,-1 0 1,1 1-1,0-1 1,0 1 0,0 0-1,0 0 1,0 0 0,0 0-1,1 0 1,0 0-1,0 1 1,0-1 0,0 1-1,0 0 1,0-1 0,1 1-1,0 0 1,0 0-1,-1 6 1,8-9 33,17 0-16,-9 1 0,0 1-1,0 0 1,-1 1 0,19 9-1,-25-11-2,81 37 215,-55-23 18,62 20 0,-81-32-913,0-1 0,1-1 1,0 0-1,19 0 0,-33-38-6723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0.5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 2152,'-6'2'7793,"4"5"-4824,2 13-4359,0-19 2198,0 5-626,0 1-119,0 179 831,0-184-895,0 0 0,0 0-1,0 1 1,1-1 0,-1 0-1,1 0 1,-1 1 0,1-1-1,0 0 1,0 0 0,0 0-1,0 0 1,0 0 0,0 0-1,1 0 1,-1-1 0,1 1 0,-1 0-1,1-1 1,3 3 0,-3-2 0,0-1 0,-1 1 0,1-1 0,-1 1 0,1-1 0,-1 1 0,1 0 1,-1 0-1,0 0 0,0 0 0,0 0 0,0 0 0,0 0 0,0 0 0,-1 0 1,1 0-1,-1 0 0,0 1 0,1-1 0,-1 4 0,-2 24 40,1-23-19,0 0 0,1 0 0,0 1 0,0-1-1,1 0 1,-1 0 0,1 0 0,1 0 0,2 9 0,4-2 11,-6-12-18,0 1 1,0 0 0,-1 0 0,1-1-1,-1 1 1,0 0 0,0 0-1,0 0 1,0 0 0,-1 0 0,1 0-1,-1 5 1,1 5 58,1 0 1,0 0-1,1 0 1,1 0-1,8 23 0,10 32 68,-2 66 690,-18-104-3921,-2 0-3545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1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103 75 3684,'0'0'1604,"0"5"-1192,0-3-295,0-1 1,0 1 0,1-1-1,-1 1 1,1 0-1,-1-1 1,1 1-1,-1-1 1,1 1-1,0-1 1,0 0-1,0 1 1,0-1 0,0 0-1,0 1 1,0-1-1,0 0 1,1 0-1,-1 0 1,0 0-1,1 0 1,-1 0 0,1-1-1,-1 1 1,1 0-1,-1-1 1,1 1-1,2 0 1,3 1 43,-6-2-152,-1-1 0,1 1 0,0 0 0,0-1 0,0 1 0,0 0 0,0 0 0,0 0 0,0 0-1,0 0 1,0 0 0,0 0 0,0 0 0,0 0 0,0 0 0,0 0 0,0 1 0,0-1 0,0 0 0,0 1 0,0-1 0,0 1-1,-1-1 1,1 1 0,0-1 0,1 2 0,7 2 86,52-2 116,-34-2-191,184 0-93,-210 0 72,0 0 0,1-1 0,-1 1 0,0 0 0,0 0-1,0-1 1,0 1 0,0 0 0,1-1 0,-1 1 0,0-1 0,0 0 0,0 1-1,0-1 1,0 0 0,-1 0 0,1 1 0,0-1 0,0 0 0,0 0-1,-1 0 1,1 0 0,0 0 0,-1 0 0,1 0 0,-1 0 0,1 0 0,-1-2-1,3-2-7,-3 5 8,0-1 1,1 1-1,-1 0 1,0-1-1,0 1 1,1 0-1,-1-1 1,0 1 0,1 0-1,-1 0 1,0-1-1,1 1 1,-1 0-1,0 0 1,1 0-1,-1-1 1,1 1 0,-1 0-1,0 0 1,1 0-1,-1 0 1,1 0-1,-1 0 1,0 0-1,1 0 1,-1 0-1,1 0 1,-1 0 0,1 0-1,5-2 6,6-29-112,-9 26 83,0-1 0,-1 0 0,0 0 0,0 0 0,0 0 0,-1 0 0,0-1 0,0-7 0,-8 14 81,-23 0-44,22 0-4,2 0-77,-321 0 858,326 0-782,0 0 0,0 0-1,0 0 1,0 0 0,0 1 0,0-1 0,1 0-1,-1 0 1,0 1 0,0-1 0,0 1-1,0-1 1,0 1 0,1-1 0,-1 1 0,0 0-1,1-1 1,-1 1 0,0 0 0,1 0 0,-1 0-1,0 0-4,0 0 0,0 0 0,0 0-1,0 0 1,0 0 0,0 0 0,0 0-1,0 0 1,0-1 0,0 1 0,0-1-1,0 1 1,-1 0 0,1-1 0,0 0-1,0 1 1,-1-1 0,1 0 0,0 0-1,0 0 1,-3 0 0,-3 4-2,0-1 0,0 1-1,1 0 1,-1 0 0,1 1 0,0 0-1,0 0 1,1 1 0,0-1 0,0 1 0,-6 8-1,5-5 51,1 0 0,-1 0 0,1 1 0,1 0 0,0 0 0,0 1 0,1-1 0,-2 12-1,2 5 223,0-1 0,2 32 0,1-57-270,1 0 1,-1-1-1,0 1 0,1 0 0,-1-1 1,1 1-1,-1 0 0,1-1 0,-1 1 1,1-1-1,-1 1 0,1-1 1,0 1-1,-1-1 0,1 1 0,0-1 1,-1 0-1,1 1 0,0-1 0,-1 0 1,1 1-1,0-1 0,0 0 0,-1 0 1,1 0-1,0 0 0,0 0 1,0 0-1,-1 0 0,1 0 0,0 0 1,1 0-1,-2-1-2,1 1 0,0 0 1,0 0-1,0 0 0,-1 0 1,1 0-1,0 0 0,0 0 0,0 0 1,-1 0-1,1 1 0,0-1 1,0 0-1,-1 0 0,1 1 0,0-1 1,-1 0-1,1 1 0,0-1 0,-1 1 1,1-1-1,0 1 0,-1-1 1,1 1-1,-1 0 0,1-1 0,-1 1 1,1 0-1,-1-1 0,1 1 1,-1 0-1,1 1 0,-1-2 5,0 1 1,1 0-1,-1 0 1,1 0-1,-1 0 0,1 0 1,-1 0-1,1-1 0,0 1 1,-1 0-1,1 0 1,0-1-1,-1 1 0,1 0 1,0-1-1,0 1 0,0-1 1,0 1-1,0-1 1,0 0-1,0 1 0,1 0 1,29 8 77,-20-6-12,11 3 78,0-2-1,0 0 1,1-1-1,-1-1 1,1-1-1,35-2 1,-14 0-60,114 1 866,-157 0-948,0 0 1,0 0 0,0 0-1,0 0 1,0 0 0,0 0 0,0 0-1,0-1 1,0 1 0,0 0-1,0-1 1,0 1 0,0-1 0,0 1-1,0-1 1,0 1 0,0-1-1,-1 1 1,1-1 0,0 0 0,0 0-1,-1 1 1,1-1 0,0 0-1,-1 0 1,1 0 0,-1 0 0,1 0-1,0-1 1,-1 1-3,1 0-1,-1 0 1,1 0 0,-1 0 0,1 0-1,0 0 1,-1 0 0,1 0-1,0 1 1,0-1 0,0 0 0,-1 0-1,1 1 1,0-1 0,0 0-1,0 1 1,0-1 0,0 1 0,0 0-1,0-1 1,0 1 0,1 0-1,-1-1 1,0 1 0,0 0 0,0 0-1,0 0 1,0 0 0,2 0-1,-2 1-34,1-1-1,-1 0 0,0 0 1,1 0-1,-1 0 0,0-1 1,1 1-1,-1 0 0,0 0 1,0-1-1,1 1 0,-1-1 0,0 1 1,0-1-1,0 0 0,1 1 1,-1-1-1,0 0 0,0 0 1,0 0-1,0 1 0,0-1 1,-1 0-1,3-3 0,43-9-4455,-18-2-1427,-14 6 2452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3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2456,'0'4'206,"-1"-3"-175,1 0 0,0 0 1,0-1-1,0 1 1,0 0-1,0 0 1,0-1-1,0 1 0,0 0 1,0 0-1,1-1 1,-1 1-1,0 0 1,0 0-1,1-1 1,-1 1-1,0 0 0,1-1 1,-1 1-1,0 0 1,1-1-1,-1 1 1,1-1-1,-1 1 0,1-1 1,0 1-1,-1-1 1,1 1-1,0-1 1,-1 1-1,1-1 0,0 0 1,-1 0-1,1 1 1,0-1-1,-1 0 1,1 0-1,0 0 0,0 1 1,-1-1-1,1 0 1,0 0-1,0 0 1,-1 0-1,1-1 1,0 1-1,5 0 4903,-6 78-3021,0-77-1910,0 0 0,1 0 0,-1 0 0,0 0 0,0 0-1,0-1 1,0 1 0,1 0 0,-1 0 0,0 0 0,1-1-1,-1 1 1,1 0 0,-1 0 0,1-1 0,-1 1 0,1 0-1,0-1 1,-1 1 0,1 0 0,0-1 0,-1 1 0,1-1-1,0 1 1,-1-1 0,1 0 0,0 1 0,0-1 0,0 0 0,0 1-1,-1-1 1,1 0 0,1 0 0,-1 0-2,0 0-1,0 1 1,0-1 0,0 0-1,0 0 1,0 1 0,0-1-1,0 0 1,0 1 0,-1-1-1,1 1 1,0-1 0,0 1-1,-1 0 1,1-1 0,0 1-1,0 0 1,-1 0 0,1-1-1,-1 1 1,1 0 0,-1 0-1,1 0 1,-1 0 0,0-1-1,1 1 1,-1 0 0,0 0-1,0 0 1,1 0 0,-1 0-1,0 0 1,0 2 0,0 3 32,1-1 0,-1 1 0,1 0 0,1 0 0,-1 0 0,4 8 0,-3-8 39,1 0 0,-2 0 0,1 0 0,-1 0 0,0 1 0,0 10 0,1 19 156,2 0 1,10 49-1,2 9 197,-9-51-196,1 0 1,2 0 0,28 74-1,-36-113-224,0 0-1,-1 0 0,0 0 0,0 1 1,0-1-1,0 0 0,-1 0 0,1 0 1,-1 1-1,0-1 0,0 0 0,-2 5 1,9-9 99,-7 0-114,0 1 0,1-1-1,-1 0 1,1 0 0,-1 0 0,1 0-1,-1 0 1,0 1 0,1-1-1,-1 0 1,1 0 0,-1 0 0,1 0-1,-1 0 1,0-1 0,1 1-1,-1 0 1,1 0 0,-1 0 0,1 0-1,-1 0 1,0 0 0,1-1-1,-1 1 1,0 0 0,1 0 0,-1-1-1,1 1 1,-1 0 0,0-1-1,0 1 1,1 0 0,-1-1 0,1 0-1,2-56-470,-3-68 1,-1 47 353,1 78 127,0-1-1,0 1 1,0-1-1,0 1 1,1-1-1,-1 1 1,0-1-1,0 1 1,0-1-1,1 1 1,-1 0 0,0-1-1,0 1 1,1 0-1,-1-1 1,0 1-1,1 0 1,-1-1-1,1 1 1,-1 0-1,0-1 1,1 1-1,-1 0 1,1 0-1,-1 0 1,1-1-1,-1 1 1,0 0 0,1 0-1,-1 0 1,1 0-1,-1 0 1,1 0-1,-1 0 1,1 0-1,-1 0 1,1 0-1,-1 0 1,1 0-1,0 1 1,-1-1-2,1 0 0,0 0 1,-1 0-1,1 0 0,-1 0 1,1 0-1,0 0 0,-1 0 1,1 0-1,0 0 0,-1 0 1,1 0-1,-1 0 0,1-1 1,0 1-1,-1 0 0,1 0 1,-1-1-1,1 1 0,-1 0 1,1-1-1,-1 1 0,1 0 1,-1-1-1,1 1 0,-1-1 1,0 1-1,1-1 0,-1 1 1,1-1-1,-1 1 0,0-1 1,0 0-1,1 1 0,-1-1 1,0 1-1,0-1 0,0 0 1,0 1-1,0-1 0,0 1 1,0-2-1,4-1-12,-1 0 1,1 0-1,-1 0 1,1 0-1,0 1 1,0-1-1,0 1 1,5-2-1,168 4 111,-172 1-100,0-1-1,0 1 1,0 0-1,0 0 1,0 0-1,0 1 1,0 0-1,6 3 1,-6-3 0,0 0 1,0 0-1,-1 0 1,1 0-1,0-1 1,1 0 0,-1 0-1,7 0 1,77-1 139,-88 1-139,1 0 0,0 1 0,-1-1 0,1 1 0,-1-1 0,0 1 0,0 0 1,1-1-1,-1 1 0,0 0 0,0 0 0,0 0 0,-1 0 0,1 0 0,0 2 0,14 23 73,88 59-60,-102-82-1,0 0 0,1-1 0,-1 1 0,0 0 0,-1 0 1,1 0-1,-1 0 0,0 0 0,0-1 0,0 1 0,0 0 0,-2 5 0,1 7 378,1-15-383,0-1 0,0 0 0,0 1 0,0-1 0,0 0 0,0 0 1,0 1-1,0-1 0,0 0 0,0 1 0,-1-1 0,1 0 1,0 0-1,0 1 0,0-1 0,0 0 0,-1 0 0,1 1 0,0-1 1,0 0-1,-1 0 0,1 0 0,0 0 0,0 1 0,-1-1 1,1 0-1,0 0 0,0 0 0,-1 0 0,1 0 0,0 0 0,-1 0 1,1 0-1,0 0 0,-1 0 0,1 0 0,-32 6 179,24-1 0,1 1-61,-32 4 21,-1-1-1,0-2 1,0-2-1,-58 1 1,-119-6-199,130 0-5410,113 0 3503,-19 0-630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5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2856,'0'0'4173,"0"4"-3705,0 161 3062,0-71-4877,0-100 1405,0-94 393,0 28-757,7 72 322,251 0-64,-256 0 45,-1 0 1,0 0-1,0 0 0,0 0 1,1 0-1,-1-1 0,0 1 1,0 0-1,0-1 0,0 1 1,0-1-1,1 0 0,-1 1 1,0-1-1,0 0 0,-1 1 1,1-1-1,0 0 1,0 0-1,1-1 0,-1 1-9,-1 0 0,1 0-1,0 0 1,0 0 0,0 0-1,0 0 1,0 1 0,0-1-1,0 0 1,0 1 0,1-1-1,-1 1 1,0-1 0,0 1-1,0-1 1,1 1 0,-1 0-1,0 0 1,0 0 0,3 0-1,7-2-71,1 0-1,0-1 1,-1 0 0,1 0-1,19-10 1,10-3 24,-15 6 36,-2 2 1369,-23 8-1329,-1 0 0,1 0 0,-1 1 0,1-1 1,-1 0-1,1 0 0,-1 0 0,1 1 1,-1-1-1,0 0 0,1 1 0,-1-1 0,1 0 1,-1 1-1,0-1 0,1 0 0,-1 1 0,0-1 1,0 1-1,1-1 0,-1 1 0,0-1 1,0 0-1,0 1 0,1-1 0,-1 1 0,0-1 1,0 1-1,0-1 0,0 1 0,0-1 0,0 1 1,0-1-1,0 1 0,0-1 0,0 1 1,0-1-1,-1 1 0,1 4 325,0-1-171,0 246 954,0-250-1021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5.5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29 7793,'-9'-6'1297,"9"6"-1230,-1 0 0,0 0 0,1 0 0,-1 0 0,0 0 0,1 0 0,-1 0 0,0 0 0,1-1 0,-1 1 0,1 0 0,-1-1 0,0 1 0,1 0 0,-1-1 0,1 1 0,-1 0 0,1-1 0,-1 1 0,1-1 0,0 1 0,-1-1 0,1 0 0,0 1 0,-1-1 0,1 1 0,0-1 0,-1 1 0,1-1 0,0 0 0,0 1 0,0-1 0,0 0 0,0 1 0,-1-2 0,1-6 237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6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646 33 3296,'0'-1'43,"1"0"-3,-1 1 0,0-1 0,0 1 0,0-1 0,0 1 0,1-1 0,-1 1 0,0-1 0,0 1 0,0-1 0,0 1 0,0 0 0,0-1 0,0 1 0,0-1 0,-1 1 0,1-1 0,0 1 0,0-1 0,0 1 0,0-1 0,-1 1 0,1-1 0,0 1 0,0 0 0,-1-1 0,1 1 0,0-1 0,-1 1 0,1 0 0,0-1 0,-1 1 0,1 0 0,-1 0 0,1-1 0,0 1 0,-1 0 0,1 0 0,-1-1 0,1 1 0,-1 0 0,1 0 0,-1 0 0,-72-3 2063,14-9-270,-90 12-1286,148 0-546,0 0 0,-1 1 0,1-1 1,0 0-1,0 0 0,-1 1 0,1-1 0,0 1 0,0-1 0,0 1 0,0-1 0,0 1 0,0 0 0,0 0 0,0-1 1,0 1-1,0 0 0,0 0 0,-1 2 0,1-2 0,0 0 0,0 0 0,0 0 1,0 1-1,-1-1 0,1-1 0,0 1 0,0 0 1,-1 0-1,1 0 0,0-1 0,-1 1 0,1-1 1,-1 1-1,1-1 0,-1 1 0,1-1 0,-1 0 0,1 0 1,-3 0-1,-5 0 47,-1 1-1,0-1 1,1 1 0,-1 1 0,1 0-1,0 0 1,-11 5 0,-73 19 202,85-23-233,-1 0 0,2 1 1,-1 0-1,0 1 0,1-1 1,0 2-1,0-1 0,0 1 0,1 0 1,0 0-1,0 1 0,0-1 0,1 2 1,0-1-1,0 0 0,1 1 0,0 0 1,-4 10-1,7 35-25,2-31 16,6-17-8,22 1 11,-28-6-9,-1 0-1,0 0 0,1 0 0,-1 0 1,0 0-1,1 0 0,-1 1 0,0-1 1,0 0-1,1 0 0,-1 0 0,0 0 0,0 0 1,1 0-1,-1 1 0,0-1 0,0 0 1,1 0-1,-1 0 0,0 1 0,0-1 1,0 0-1,1 0 0,-1 1 0,0-1 1,0 0-1,0 0 0,0 1 0,0-1 1,1 0-1,-1 0 0,0 1 0,0-1 1,0 0-1,0 1 0,0-1 0,0 0 1,0 1-1,0-1 0,0 0 0,0 1 1,0-1-2,0 0 0,0 1 1,0-1-1,0 0 1,-1 0-1,1 0 1,0 1-1,1-1 1,-1 0-1,0 0 0,0 1 1,0-1-1,0 0 1,0 0-1,0 0 1,0 1-1,0-1 0,0 0 1,0 0-1,0 0 1,1 1-1,-1-1 1,0 0-1,0 0 1,0 0-1,0 0 0,1 1 1,-1-1-1,0 0 1,0 0-1,0 0 1,1 0-1,-1 0 0,0 0 1,0 0-1,0 1 1,1-1-1,-1 0 1,0 0-1,0 0 1,1 0-1,-1 0 0,0 0 1,1 0-1,58 7 4,0-2 0,0-2 0,64-6 1,-10 1-464,-112 2 452,-1 0 0,1-1 0,-1 1 0,1 0 0,0 0 1,-1 0-1,1-1 0,-1 1 0,1 0 0,0-1 0,-1 1 0,1 0 1,-1-1-1,1 1 0,-1-1 0,0 1 0,1-1 0,-1 1 1,1-1-1,-1 1 0,0-1 0,1 1 0,-1-1 0,0 1 0,0-1 1,1 0-1,-1 1 0,0-1 0,0 0 0,0 1 0,0-1 0,0-1 1,0 2-5,0-1 0,0 0 1,0 0-1,0 1 1,1-1-1,-1 0 0,0 0 1,0 1-1,1-1 1,-1 0-1,0 1 0,1-1 1,-1 0-1,1 1 0,-1-1 1,1 0-1,-1 1 1,1-1-1,-1 1 0,1-1 1,-1 1-1,1-1 1,0 1-1,-1 0 0,1-1 1,0 1-1,-1 0 1,1-1-1,0 1 0,0 0 1,-1 0-1,1 0 0,1 0 1,1-1-26,-1 0-1,0 0 1,1 0 0,-1 0-1,0 0 1,0-1 0,0 1-1,0 0 1,0-1 0,0 0 0,0 1-1,-1-1 1,1 0 0,0 0-1,-1 0 1,3-4 0,16-17-115,22-7 268,-23 17 276,-1-1-1,0-1 0,16-17 1,-63 30 913,23 2-376,6 197-513,0-195-416,0-1 0,0 1 1,0-1-1,1 0 0,-1 1 0,0-1 0,0 1 0,1-1 0,-1 0 0,1 1 1,-1-1-1,1 0 0,0 0 0,0 1 0,-1-1 0,1 0 0,0 0 0,0 0 1,0 0-1,0 0 0,0 0 0,0 0 0,1 0 0,-1-1 0,2 2 0,-2-1-1,0-1-1,0 1 0,0 0 0,0 0 1,0-1-1,1 1 0,-1 0 1,-1 0-1,1 0 0,0 0 0,0 0 1,0 1-1,-1-1 0,1 0 0,0 0 1,-1 0-1,1 1 0,-1-1 0,1 0 1,-1 1-1,0-1 0,0 0 0,0 1 1,1-1-1,-1 2 0,0 0 2,0-1 0,1 1 0,-1-1 0,1 0 0,0 1 0,0-1 0,0 0 0,0 1 0,0-1 0,0 0 0,0 0 0,1 0 0,-1 0 0,1 0 0,2 2 0,11 17 3,4 13-30,-9-18-9,0 2-1,-1-1 0,-1 1 0,0 0 0,-2 1 0,0-1 0,-1 1 0,-1 1 0,3 38 1,-7-58 46,1 4 16,-12-1 63,-160 9 664,-168-11-512,338-1-244,0 0 1,0 0-1,0 0 0,1 0 1,-1-1-1,0 1 1,0 0-1,1 0 1,-1-1-1,0 1 0,0 0 1,1-1-1,-1 1 1,0-1-1,1 1 1,-1-1-1,1 1 1,-1-1-1,1 1 0,-1-1 1,1 0-1,-1 1 1,1-1-1,-1 0 1,1 1-1,0-1 1,-1 0-1,1 0 0,0-1 1,-1 1-10,1 0 1,0 0-1,-1 0 1,1 0-1,-1 0 1,0 0-1,1 0 1,-1 1-1,0-1 1,1 0-1,-1 0 0,0 0 1,0 1-1,0-1 1,1 0-1,-1 1 1,0-1-1,0 1 1,0-1-1,0 1 1,0-1-1,0 1 1,0 0-1,0-1 0,-1 1 1,1 0-1,0 0 1,0 0-1,0 0 1,-2 0-1,-7-4-590,8-11-5772,3 10 4459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8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 25 2720,'0'-1'47,"-1"1"-1,1-1 0,0 0 1,-1 1-1,1-1 0,-1 1 1,1-1-1,-1 0 0,1 1 0,-1-1 1,1 1-1,-1 0 0,1-1 1,-1 1-1,0-1 0,1 1 1,-1 0-1,0 0 0,1-1 1,-1 1-1,0 0 0,0 0 1,1 0-1,-1 0 0,0-1 1,-1 1-1,-17-1 133,18 1-91,1 0-35,-1 0-1,1 0 0,0 0 0,-1-1 0,1 1 0,0 0 0,-1 0 0,1 0 0,-1 0 1,1-1-1,0 1 0,-1 0 0,1 0 0,0-1 0,0 1 0,-1 0 0,1-1 0,0 1 1,0 0-1,-1-1 0,1 1 0,0 0 0,0-1 0,0 1 0,-1 0 0,1-1 0,1-4 4253,-1 14-4297,1 0 127,-1 0 1,0 0-1,0 0 0,-1-1 1,0 1-1,-4 15 1,-7-10-38,11-12-84,-1-1 0,1 1 0,-1-1 0,1 1 0,0-1 0,0 1 0,0 0 0,0-1-1,0 1 1,0 0 0,0 0 0,1 0 0,-1 0 0,1 0 0,-1 0 0,1 0 0,0 0 0,-1 4 0,1 16 29,-1 0 1,-1 0-1,-1 0 0,-7 27 1,7-28-23,0 0 1,2 0 0,0 0-1,4 35 1,-1 1 138,-3-44-104,0-11-44,1 1 1,-1-1-1,1 1 0,0-1 1,0 1-1,0 0 0,0-1 1,0 1-1,1 0 0,-1-1 1,1 1-1,0-1 0,-1 1 1,1-1-1,0 1 0,1-1 0,1 4 1,10 3 44,-11-8-38,0 0 0,0 0 0,-1 0 0,1 0 0,-1 1 0,1-1-1,-1 0 1,1 1 0,-1-1 0,0 1 0,1-1 0,-1 1 0,0 0 0,0 0-1,0-1 1,-1 1 0,1 0 0,0 0 0,-1 0 0,1 0 0,-1 0 0,0 0-1,1 0 1,-1 0 0,0 0 0,0 0 0,-1 4 0,1 84 1283,0-340-3224,0 249 1909,-2 0-17,12-1 9,19 1 11,96-23-355,-33 11 306,164-1 0,-255 15 58,1 0 0,-1 0 0,0 0 0,0 0 0,1 0 0,-1 0 0,0 0 0,0 0 0,0 1 0,0-1 0,0 0 0,-1 1 0,1-1 0,0 1 0,-1-1 0,1 1 0,-1-1 0,1 4 0,1 0 27,-1-4-22,-1-1-1,0 1 1,1-1 0,-1 0 0,1 1 0,-1-1-1,1 1 1,-1-1 0,1 0 0,-1 1-1,1-1 1,-1 0 0,1 0 0,-1 1 0,1-1-1,0 0 1,-1 0 0,1 0 0,-1 0 0,1 0-1,0 0 1,-1 0 0,1 0 0,0 0 0,0 0-2,0 0 1,-1 0 0,1 0 0,0 0-1,0 0 1,-1 0 0,1 0 0,0 1-1,0-1 1,-1 0 0,1 0 0,0 1-1,0-1 1,-1 0 0,1 1 0,0-1-1,-1 1 1,1-1 0,-1 1 0,2 0-1,22 24 96,23 23 98,-44-45-120,-1 1 0,0-1-1,1 0 1,-1 1 0,-1-1-1,1 1 1,0 0 0,-1-1-1,0 1 1,0 0 0,0 0-1,1 7 1,-2-10 305,0 43-7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9.0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0 3500,'0'5'568,"0"14"68,0-14 2547,0-1-2897,0 62 1193,0-65-1463,0 0 1,0 0-1,-1 0 1,1 0 0,0 0-1,-1 0 1,1 0 0,0 0-1,-1 0 1,1 0 0,-1-1-1,1 1 1,-1 0-1,0 0 1,1 0 0,-1-1-1,0 1 1,1 0 0,-1-1-1,0 1 1,0-1 0,0 1-1,0-1 1,0 1-1,0-1 1,1 1 0,-1-1-1,0 0 1,0 0 0,0 1-1,0-1 1,-2 0 0,2 0-9,-1 0 0,1 0 0,0 0 1,0 1-1,0-1 0,0 0 1,0 1-1,0-1 0,0 1 0,0-1 1,0 1-1,0-1 0,0 1 1,0 0-1,0-1 0,0 1 0,0 0 1,1 0-1,-1 0 0,0 0 1,0 0-1,1 0 0,-1 0 0,1 0 1,-1 0-1,1 0 0,-1 0 1,1 0-1,0 0 0,0 0 0,-1 0 1,1 0-1,0 2 0,2 27 275,-1-22-237,0-1 1,0 1 0,-1 0 0,0 0-1,-1 0 1,1-1 0,-2 1 0,1 0 0,-5 14-1,0-13-40,3-5 10,1 0 0,0 0 1,-1 1-1,1-1 0,1 0 0,-1 1 1,1-1-1,-1 1 0,1-1 1,1 1-1,-1 0 0,1-1 0,-1 9 1,1 1 77,-2 0 0,0 0 0,-1-1 0,-5 16 0,4-15-32,0 1 0,1-1 0,1 1 0,-1 18 0,3 94 785,1-126-833,1 0 0,-1-1 0,1 1 0,-1 0-1,1 0 1,0-1 0,-1 1 0,1-1 0,0 1 0,-1-1-1,1 0 1,0 0 0,0 0 0,-1 0 0,4 0 0,-5 0-12,0 0 0,0 0 0,0 0 1,1 0-1,-1 0 0,0-1 0,0 1 0,0 0 1,1 0-1,-1 0 0,0 1 0,0-1 1,0 0-1,1 0 0,-1 0 0,0 0 1,0 0-1,0 0 0,0 0 0,1 0 1,-1 0-1,0 0 0,0 0 0,0 1 0,0-1 1,1 0-1,-1 0 0,0 0 0,0 0 1,0 0-1,0 1 0,0-1 0,0 0 1,0 0-1,0 0 0,1 0 0,-1 1 1,0-1-1,0 0 0,0 0 0,0 0 1,0 0-1,0 1 0,0-1 0,0 0 0,0 0 1,0 0-1,0 1 0,0-1 0,0 0 1,0 1-1,3 2 812,259-3-1255,-260 0 429,1 0 1,-1 0-1,0 0 1,0-1-1,0 1 1,0-1-1,0 1 0,0-1 1,0 0-1,0 0 1,0 0-1,0 0 1,0 0-1,-1 0 0,1-1 1,0 1-1,1-3 1,-1 3-11,0-1 1,0 0-1,0 1 1,0-1-1,0 1 1,0 0-1,0 0 1,0 0-1,0 0 1,1 0 0,-1 0-1,0 1 1,1-1-1,-1 1 1,0-1-1,1 1 1,3 0-1,-5 0-6,1 1 0,-1-1 0,0 0 0,0 0-1,1 0 1,-1 0 0,0 0 0,1 0 0,-1-1 0,0 1-1,0 0 1,1-1 0,-1 1 0,0 0 0,0-1 0,1 0-1,-1 1 1,0-1 0,0 0 0,0 1 0,0-1 0,0 0 0,0 0-1,0 0 1,0 0 0,-1 0 0,1 0 0,1-2 0,-1 1 3,0 2-10,-1-1 0,1 1 0,-1-1 0,1 1 0,-1 0 1,1-1-1,-1 1 0,1 0 0,0 0 0,-1-1 0,1 1 0,-1 0 0,1 0 1,0 0-1,-1 0 0,1 0 0,-1 0 0,1 0 0,0 0 0,-1 0 0,1 0 1,0 0-1,10-1-2600,-8-7-2596,-3 0 3083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09.5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4216,'72'0'4656,"99"0"-2450,-169 0-2195,-1 0-1,0 0 0,1 0 1,-1 0-1,0 1 0,1-1 1,-1 0-1,0 0 0,0 1 1,1-1-1,-1 1 0,0 0 1,0-1-1,0 1 0,0 0 1,1-1-1,-1 1 0,0 0 1,0 0-1,-1 0 0,1 0 1,0 0-1,0 0 1,0 0-1,-1 0 0,2 3 1,-1-3 4,-1 0 0,1 0 1,-1 0-1,1 0 1,0 0-1,0 0 1,0 0-1,0 0 1,0 0-1,0 0 1,0 0-1,0 0 1,0-1-1,0 1 0,0 0 1,0-1-1,1 1 1,-1-1-1,0 1 1,0-1-1,1 0 1,-1 1-1,0-1 1,0 0-1,1 0 1,1 0-1,185 0 1060,-106 0-7882,-71 0 3788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10.0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 1 4072,'-1'0'89,"-1"0"0,1 0 0,0 0 0,0 1 0,-1-1 0,1 1 0,0-1 0,0 1 0,0-1-1,0 1 1,0 0 0,0-1 0,0 1 0,0 0 0,0 0 0,0 0 0,0 0 0,0 0 0,0 0-1,1 0 1,-1 0 0,0 0 0,1 0 0,-1 2 0,-9 11 2257,9-6-1962,1-1 0,-1 1 0,1 0-1,2 14 1,-2-16-217,0 202 1522,0-204-1682,1 0-1,-1 0 1,1 0-1,0 0 1,0 0-1,0 0 1,0-1-1,1 1 1,-1 0-1,1-1 1,0 1-1,4 5 1,-4-6 12,1 0 0,-1 1 0,0-1 0,-1 1 0,1 0 0,-1 0 0,1 0 0,-1-1 0,0 1 0,0 0 0,-1 0 0,1 7 0,-2 19 208,0-18-169,0 0-1,1-1 0,1 1 1,0 0-1,4 16 1,3-7 28,-6-15-56,0-1 1,0 0 0,0 1 0,-1-1 0,0 1-1,0-1 1,0 10 0,1 5 48,0 1 0,1-1 0,1 0 0,12 35 0,-9-31 149,0 0 1,5 43 0,-9-18-748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11.1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183 1 4024,'0'0'692,"0"6"117,0 82 4246,0 136-3079,0-223-1972,1 1 0,-1-1 0,0 0 0,1 1 0,-1-1 0,1 0 0,0 0 0,-1 1 0,1-1-1,0 0 1,0 0 0,0 0 0,0 0 0,0 0 0,0 0 0,0 0 0,0 0 0,0-1-1,0 1 1,1 0 0,-1-1 0,0 1 0,0-1 0,1 1 0,-1-1 0,0 1 0,1-1-1,-1 0 1,3 0 0,3 3 4,-6-3-7,-1 0-1,1 0 1,-1 0-1,0 1 1,1-1-1,-1 0 1,1 0-1,-1 1 1,0-1-1,1 0 1,-1 1-1,0-1 1,1 1-1,-1-1 1,0 0-1,1 1 1,-1-1-1,0 1 1,0-1-1,0 1 1,1-1-1,-1 1 1,0-1-1,0 0 1,0 1-1,0-1 1,0 1-1,0-1 1,0 1-1,0-1 1,0 1-1,0-1 1,0 1-1,-1 0 1,1-1-1,0 1 0,0-1 1,0 0-1,0 1 0,0-1 1,0 0-1,0 1 0,0-1 0,0 1 1,0-1-1,0 0 0,0 1 1,0-1-1,0 0 0,0 1 1,0-1-1,0 0 0,1 1 1,-1-1-1,0 0 0,0 0 1,0 1-1,0-1 0,1 0 0,-1 1 1,0-1-1,0 0 0,1 0 1,-1 1-1,0-1 0,0 0 1,1 0-1,-1 0 0,0 0 1,1 1-1,-1-1 0,0 0 1,1 0-1,0 0 0,22 4 40,-12-1-19,0-1 1,1 0-1,-1-1 0,1-1 0,16-1 0,-4 0-34,-23 1 13,0 0 0,1 0 0,-1 0 0,0 0 0,1-1 0,-1 1 1,0 0-1,0-1 0,1 1 0,-1-1 0,0 1 0,0-1 0,0 0 0,0 1 0,0-1 0,0 0 0,0 0 0,0 0 0,0 0 0,0 0 0,0 0 0,0 0 0,0 0 0,-1 0 0,1 0 1,0-2-1,0 1-5,0 1 1,-1 0-1,1-1 1,0 1 0,0 0-1,0 0 1,0 0 0,0 0-1,0 0 1,0 0-1,0 0 1,0 0 0,0 0-1,1 0 1,-1 1 0,0-1-1,0 0 1,1 1-1,-1-1 1,1 1 0,-1 0-1,0-1 1,1 1 0,-1 0-1,1 0 1,2 0-1,-2 0 2,0 0-1,0-1 0,0 1 0,0 0 0,0-1 0,0 1 0,0-1 0,-1 0 0,1 0 0,0 1 0,0-1 0,-1 0 0,1-1 0,0 1 0,-1 0 0,1 0 0,-1-1 0,1 1 0,-1-1 0,2-2 1,9-8-6,61-32-41,-65 36 50,0 0 0,0-1-1,0 0 1,-2 0 0,1-1 0,-1 0-1,0 0 1,-1 0 0,0-1-1,-1 1 1,0-1 0,-1 0 0,0-1-1,2-13 1,2-42 2710,-7 72-3072,0 308 436,0-310-74,0-1 0,1 1 0,-1-1 0,0 1 0,1-1 0,0 1 0,-1-1 0,1 0 0,0 1 0,0-1 0,0 0 0,1 0 0,-1 0 0,0 1 0,1-1 0,0-1 0,-1 1 0,3 2 0,-2-2 0,0-1 0,-1 1 0,1 0 0,-1 0 0,1 0 0,-1 0 0,0 0 0,1 0 0,-1 1 0,0-1 0,-1 0 0,1 1 0,0-1 0,-1 1 0,1-1 0,-1 0 0,0 1 0,1 2 0,-1-3 0,0 0 0,0 1 0,0-1 0,1 0 0,-1 0 0,1 0 0,-1 1 0,1-1 0,0 0 0,0 0 0,0 0 0,0 0 0,0-1 0,0 1 0,1 0 0,-1 0 0,4 2 0,-4-2 0,1-1 0,-1 1 0,0-1 0,1 1 0,-1 0 0,0 0 0,0-1 0,0 1 0,0 0 0,0 0 0,-1 0 0,1 0 0,0 0 0,-1 0 0,0 0 0,1 0 0,-1 4 0,0-4-1,0 0 1,0 1-1,1-1 0,-1 0 0,0 0 0,1 0 0,0 0 0,0 0 0,-1 0 0,1 0 0,0 0 0,0 0 0,3 2 0,-3-2 0,1 0 0,-1 0 0,0 0-1,0 0 1,0 0 0,0 1 0,0-1-1,-1 0 1,1 0 0,0 1 0,-1-1-1,0 0 1,1 5 0,-1 71 287,0-77-279,0-1 0,0 1 1,0 0-1,-1-1 0,1 1 1,0-1-1,0 1 0,0-1 1,0 1-1,0 0 0,-1-1 0,1 1 1,0-1-1,0 1 0,-1-1 1,1 1-1,0-1 0,-1 1 1,1-1-1,-1 0 0,1 1 1,-1-1-1,1 1 0,-1-1 1,1 0-1,-1 1 0,1-1 0,-1 0 1,0 0-1,-89 43 782,69-34-748,-1 0 1,-1-2-1,1 0 0,-1-2 0,-33 5 0,0-4 26,-65 0 0,-101-6-3420,221 0 3289,0 0 0,0-1 0,0 1-1,0 0 1,0 0 0,0 0 0,1 0 0,-1-1-1,0 1 1,0 0 0,0-1 0,1 1 0,-1-1-1,0 1 1,0-1 0,1 1 0,-1-1 0,0 1-1,1-1 1,-1 0 0,1 1 0,-1-1 0,1 0-1,-1 0 1,1 1 0,-1-1 0,1 0 0,0 0-1,-1 0 1,1 0 0,0 1 0,0-1 0,-1-2-1,1 2-23,0 0 0,0 1 0,0-1 0,0 0 0,-1 0 0,1 0 0,0 0 0,-1 0 0,1 0 0,-1 1 0,1-1 0,-1 0 0,1 0 0,-1 1 0,1-1 0,-1 0 0,0 1 0,1-1-1,-1 0 1,0 1 0,0-1 0,1 1 0,-1 0 0,0-1 0,0 1 0,0-1 0,0 1 0,0 0 0,0 0 0,1 0 0,-1-1 0,0 1 0,-2 0 0,-12-3-2891,-2-15-363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33.2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 87 4840,'0'-26'5903,"0"-34"-2423,0 61-3450,1 0 0,-1-1 0,0 1 0,0 0 0,0 0 0,0 0 0,0 0 0,0 0 0,0 0 0,0 0-1,0-1 1,0 1 0,0 0 0,-1 0 0,1 0 0,0 0 0,0 0 0,-1-1 0,1 1 0,-1 0 0,1 0 0,-1-1 0,1 1 0,-1 0-1,0 0 1,-1 0-41,1 0 9,0-1-1,0 1 0,0-1 0,0 1 0,0-1 0,0 1 0,-1-1 1,1 0-1,0 1 0,0-1 0,0 0 0,0 0 0,-1 0 1,1 0-1,0 0 0,0 0 0,0 0 0,0 0 0,-3-1 0,4 4-156,1-2 159,-1-1 1,0 1-1,0 0 0,0-1 0,0 1 0,0 0 1,0-1-1,0 1 0,0 0 0,0-1 1,0 1-1,0 0 0,0-1 0,-1 1 1,1 0-1,0-1 0,0 1 0,-1-1 1,1 1-1,0 0 0,-1-1 0,1 1 1,-1-1-1,1 1 0,0-1 0,-1 1 1,1-1-1,-1 0 0,0 1 0,1-1 1,-1 0-1,0 1 0,-4 7 18,5 689 48,0-696-65,0 0-1,0 0 1,0 0-1,0-1 1,0 1 0,0 0-1,0 0 1,0 0 0,1-1-1,-1 1 1,0 0-1,0 0 1,1-1 0,-1 1-1,1 0 1,-1-1-1,1 1 1,-1 0 0,1-1-1,-1 1 1,1-1 0,-1 1-1,1-1 1,0 1-1,-1-1 1,1 1 0,0-1-1,-1 0 1,1 1-1,0-1 1,1 1 0,-1-1-1,0 0 1,1 1-1,-1 0 1,0-1-1,0 1 1,0-1-1,0 1 0,0 0 1,0 0-1,0 0 1,-1 0-1,1-1 1,0 1-1,0 0 1,-1 0-1,1 1 1,0-1-1,-1 0 1,1 0-1,-1 0 1,1 0-1,-1 0 0,0 1 1,0-1-1,1 0 1,-1 0-1,0 0 1,0 1-1,0-1 1,0 0-1,-1 3 1,1-4 4,0 0 34,0-25-11357,0 17 8195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34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 2 4720,'-35'0'6627,"44"0"-6559,27 0-27,-27 0 126,0 0-27,-5 0-143,4-1 61,0 0 0,-1 1 0,1 0 0,-1 1 0,1 0 0,0 0 0,13 4 0,-4 19 158,-3-20-155,0-2 0,1 0 0,-1 0 0,1-1 0,0-1 1,26-3-1,-2 1-33,838 2 1035,-509 0-4851,-389 0 2579,6 0-4757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35.5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3 4548,'0'0'1694,"0"-1"-1573,0 1 0,-1 0-1,1 0 1,-1 0 0,1-1 0,0 1 0,-1 0 0,1 0 0,-1 0-1,1 0 1,-1 0 0,1 0 0,0 0 0,-1 0 0,1 0 0,-1 0-1,1 0 1,-1 0 0,1 0 0,0 1 0,-1-1 0,1 0 0,-1 0-1,1 0 1,0 0 0,-1 1 0,1-1 0,0 0 0,-1 1 0,1-1-1,0 0 1,-1 0 0,1 1 0,0-1 0,0 0 0,-1 1 0,1-1-1,0 1 1,0-1 0,-1 1 0,1 21-142,0-16 465,0 23 36,0 228 1844,0-254-2321,1 0 0,-1 0 0,0 0 0,1-1 0,-1 1 0,1 0 0,0 0-1,0-1 1,0 1 0,0-1 0,0 1 0,1-1 0,-1 1 0,1-1 0,0 0 0,3 4 0,-3-4-2,0 0 0,0 0 0,-1 1 0,1-1 0,0 0 0,-1 1 0,0-1 0,0 1 0,1-1 0,-2 1 0,1 0 0,0 0 0,0-1 0,-1 1 0,0 0 0,1 5 0,-2 13 41,0-15-16,0-1 0,1 1-1,0 0 1,0-1 0,0 1 0,1 0 0,0-1 0,0 1 0,3 8-1,-2-11-1,1 2 7,0 1-1,0-1 1,-1 1 0,0 0-1,0-1 1,0 1 0,-1 0 0,0 0-1,0 0 1,0 1 0,-1 10-1,10 72 99,-5-65-84,1 45-1,-3 160 426,-3-229 43,0-5-416,0-51 336,0-239-2112,1 294 1677,0-1 0,0 1 0,0-1-1,0 1 1,0 0 0,0-1 0,0 1-1,0 0 1,1 0 0,-1 0 0,0 0-1,1 0 1,-1 0 0,1 1 0,-1-1-1,1 0 1,-1 1 0,1-1-1,0 1 1,-1 0 0,1-1 0,0 1-1,-1 0 1,3 0 0,0-1-1,-2-1-10,-1 0 0,0 0 0,0 0 0,0 0 1,0-1-1,0 1 0,0 0 0,0 0 0,-1-1 0,0 1 0,1-1 0,-1 1 0,0 0 0,0-1 0,0 1 1,0-1-1,0 1 0,-1-1 0,0-2 0,0-4-20,8 8-7,22-1-12,60-12-94,-31 3 113,111-4 0,-60 13-89,-108 2 116,0 0-20,2 0-10,-3 0 48,1 5-8,1 15 9,-2-15-22,2-2 27,9 30 246,19 39-1,-21-53-198,-2-1-1,0 1 1,0 0 0,3 25 0,-3-9 2,3 33 153,-10-67-199,0-1-1,0 0 1,0 0-1,0 0 0,0 1 1,0-1-1,0 0 0,0 0 1,0 1-1,0-1 0,0 0 1,0 0-1,0 0 0,0 1 1,0-1-1,0 0 0,0 0 1,0 1-1,0-1 1,0 0-1,0 0 0,0 0 1,0 1-1,0-1 0,1 0 1,-1 0-1,0 0 0,0 1 1,0-1-1,0 0 0,0 0 1,1 0-1,-1 0 1,0 1-1,0-1 0,0 0 1,1 0-1,-1 0 0,0 0 1,0 0-1,0 0 0,1 0 1,-1 0-1,0 0 0,0 0 1,1 1-1,-1-1 1,0 0-1,0 0 0,0 0 1,1-1-1,-1 1 0,0 0 1,0 0-1,1 0 0,-1 0 1,0 0-1,0 0 0,0 0 1,1 0-1,-1 0 0,6-2-2398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36.6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57 133 5004,'0'0'1827,"-1"-1"-1787,1 1-1,0 0 1,0 0-1,-1 0 1,1 0-1,0 0 1,-1 0-1,1 0 1,0-1-1,-1 1 0,1 0 1,-1 0-1,1 0 1,0 0-1,-1 0 1,1 1-1,0-1 1,-1 0-1,1 0 1,0 0-1,-1 0 1,1 0-1,0 0 1,-1 0-1,1 1 1,0-1-1,0 0 0,-1 0 1,1 1-1,0-1 1,0 0-1,-1 0 1,1 1-1,0-1 1,0 0-1,0 0 1,-1 1-1,1-1 1,0 1-1,0 0 9,0 0 0,0 0 0,1 0-1,-1 0 1,0 0 0,1 0 0,-1 0 0,1 0 0,-1 0-1,1 0 1,-1 0 0,1 0 0,0 0 0,-1 0 0,1-1-1,0 1 1,0 0 0,0 0 0,0-1 0,-1 1 0,1-1-1,0 1 1,0 0 0,0-1 0,0 0 0,0 1-1,0-1 1,1 0 0,-1 0 0,0 1 0,0-1 0,0 0-1,0 0 1,0 0 0,0 0 0,0 0 0,0-1 0,0 1-1,1 0 1,0-1 0,3 1-269,3 0 424,0 0-83,339 0 775,-344 0-892,1 0-1,-1-1 1,0 1-1,0-1 1,0 0 0,1 0-1,-1 0 1,0 0-1,0-1 1,0 1-1,-1-1 1,5-2-1,-4 2 4,-1 0 0,1 0 0,0 1 0,1-1-1,-1 1 1,0 0 0,0 0 0,1 0 0,-1 0 0,0 0-1,1 1 1,4-1 0,-7 1-6,0 0 1,0 0-1,0 0 0,0 0 0,1 0 1,-1 0-1,0-1 0,0 1 0,0 0 1,0-1-1,0 1 0,0-1 0,0 1 1,0-1-1,-1 1 0,1-1 0,0 0 1,0 1-1,0-1 0,-1 0 0,1 0 1,0 0-1,0 0 0,0-1 0,-1 1 2,1 0-1,-1 0 1,1 1-1,0-1 1,-1 0-1,1 0 1,-1 1-1,1-1 1,0 1-1,0-1 1,-1 0-1,1 1 1,0-1-1,0 1 1,0 0-1,0-1 1,-1 1-1,1 0 1,0-1-1,0 1 0,0 0 1,0 0-1,0 0 1,1 0-1,0-1 25,0 1-1,0-1 1,0 0 0,0 0-1,0 0 1,0 0-1,0 0 1,-1 0-1,1-1 1,0 1-1,-1-1 1,1 1-1,-1-1 1,0 1-1,0-1 1,1 0-1,-1 1 1,0-1-1,0 0 1,0 0 0,-1 0-1,1 0 1,1-4 562,-10 6-610,-20 0 37,21 0-70,3 0-3,-15 0-268,15 0-106,0 0 692,3 0-255,0 0 0,0 0-1,0 0 1,-1 0 0,1-1-1,0 1 1,0 0 0,0 0-1,0-1 1,-1 1 0,1-1-1,0 1 1,0-1 0,0 1-1,0-1 1,0 0-1,0 1 1,0-1 0,0 0-1,0 0 1,1 0 0,-1 0-1,0 0 1,0 0 0,1 0-1,-1 0 1,1 0 0,-1 0-1,1 0 1,-1 0 0,1 0-1,0 0 1,-1-1 0,1 0-1,-3-6 21,2 7-24,0 0-1,1 1 1,-1-1-1,0 0 1,0 1-1,0-1 1,0 0-1,0 1 1,0-1-1,-1 1 1,1 0-1,0-1 1,0 1-1,0 0 1,0 0-1,0 0 1,-1 0-1,1 0 1,0 0-1,-1 0 1,-31 1-30,25-1 74,4 1-48,1-1 0,-1-1 0,1 1 0,-1 0 0,1-1 1,0 0-1,-1 0 0,1 0 0,-1 0 0,1 0 0,0-1 0,0 1 0,0-1 0,-3-2 0,5 3 3,-5-1 0,0 1 0,0-1 0,0 1 0,0 1 0,-1-1 0,1 1 0,0 0 0,0 0 0,-12 2 0,-7 0 0,-74-2 209,97 0-209,1 0 0,0 0 0,0 0 0,0 1 0,-1-1 0,1 0 0,0 1 0,0-1 0,0 1 0,0-1 0,0 1 0,0-1 0,0 1 0,0 0 0,0-1 0,0 1 0,0 0 0,0 0 0,0 0 0,1 0 0,-2 1 1,1-1-4,0 1 1,0-1 0,0 0 0,0 0 0,0 0 0,-1 0 0,1 0 0,0 0-1,0 0 1,-1 0 0,1-1 0,-1 1 0,1 0 0,-1-1 0,1 1 0,-1-1-1,1 0 1,-1 0 0,1 1 0,-1-1 0,-2 0 0,3 0 3,0 0-1,0 0 1,1 0 0,-1 0 0,0 0 0,0 0-1,1 0 1,-1 1 0,0-1 0,0 0-1,1 1 1,-1-1 0,0 0 0,1 1 0,-1-1-1,0 1 1,1-1 0,-1 1 0,1-1 0,-1 1-1,1-1 1,-1 1 0,1 0 0,-1-1 0,1 1-1,-1 1 1,1-1 0,-1-1 0,1 1-1,0 0 1,-1-1 0,1 1 0,-1 0 0,1-1-1,-1 1 1,1-1 0,-1 1 0,1-1 0,-1 1-1,1-1 1,-1 0 0,0 1 0,1-1 0,-1 0-1,0 1 1,1-1 0,-1 0 0,0 0 0,1 1-1,-1-1 1,0 0 0,0 0 0,-1 0-1,-6 4 22,1 0-1,-1 0 1,1 1-1,0 0 1,-12 10-1,15-10 5,0-1 1,0 1-1,0 0 0,1 0 0,-1 0 1,1 0-1,0 1 0,1 0 0,-1-1 1,1 1-1,0 0 0,-1 11 0,0 4 146,1 0 0,1 31 0,1-40-73,0-12-97,0 1 0,0-1 0,0 0 1,0 1-1,0-1 0,0 0 1,0 1-1,0-1 0,1 1 0,-1-1 1,0 0-1,0 1 0,0-1 0,1 0 1,-1 1-1,0-1 0,0 0 1,1 0-1,-1 1 0,0-1 0,0 0 1,1 0-1,-1 1 0,0-1 1,1 0-1,-1 0 0,0 0 0,1 0 1,-1 0-1,1 1 0,-1-1 0,0 0 1,1 0-1,-1 0 0,1 0 1,35 8 81,-20 3 64,-15-10-133,1-1-10,-1 0 1,1 0-1,-1 0 1,1 0-1,-1 0 0,1 1 1,-1-1-1,1 1 1,-1-1-1,0 1 0,1-1 1,-1 1-1,0 0 1,1 0-1,-1 0 0,0 0 1,0 0-1,0 0 1,2 2-1,4 1 82,31 5 68,1-3 1,0-1 0,45 0 0,190-5 100,-271 0-250,0 0 1,-1 0-1,1-1 1,0 1-1,0-1 0,0 0 1,0 0-1,-1 0 0,1 0 1,0-1-1,-1 1 1,4-3-1,-3 2 14,-1 1-1,1-1 1,0 1-1,-1-1 1,1 1 0,0 0-1,0 0 1,0 0 0,0 1-1,0-1 1,0 1-1,5-1 1,36 1 811,-44 0-798,1 0-53,1 0 7,-2 0-20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38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 3864,'0'0'2539,"5"0"-2050,15 0 2,-15 0-14,-3-1-360,1 1-1,-1 0 1,0-1-1,1 1 1,-1 0 0,1 0-1,-1 1 1,0-1-1,1 0 1,-1 1 0,0 0-1,1-1 1,-1 1-1,3 1 1,-2 18 157,-3-16-18,4 1 260,10 152 810,-11-118-1194,11 64-49,-13-94-84,2 0-1,-1-1 1,1 1 0,1 0 0,-1-1-1,2 0 1,-1 0 0,10 14-1,-12-15 44,1-37-470,-3-274-806,8 299 1266,24-1-74,-32 6 41,0 0 1,1 0 0,-1 0 0,0 0 0,1 0 0,-1 0 0,0 0-1,1 0 1,-1 0 0,0 0 0,0 0 0,1 0 0,-1-1-1,0 1 1,1 0 0,-1 0 0,0 0 0,0 0 0,1-1-1,-1 1 1,0 0 0,0 0 0,0 0 0,1-1 0,-1 1-1,0 0 1,0 0 0,0-1 0,0 1 0,1 0 0,-1-1-1,0 1 1,0 0 0,0 0 0,0-1 0,0 1 0,0 0 0,0-1-1,0 1 1,0 0 0,0-1 0,0 1 0,0-1 0,0 1 1,0 0 1,0 0-1,0 0 1,0-1 0,0 1-1,0 0 1,0 0-1,0 0 1,0-1 0,0 1-1,0 0 1,0 0-1,0-1 1,0 1 0,0 0-1,0 0 1,0 0-1,0-1 1,0 1-1,1 0 1,-1 0 0,0 0-1,0 0 1,0-1-1,0 1 1,0 0 0,1 0-1,-1 0 1,0 0-1,0 0 1,0 0 0,0-1-1,1 1 1,-1 0-1,0 0 1,0 0 0,1 0-1,-1 0 1,0 0-1,0 0 1,0 0 0,1 0-1,-1 0 1,0 0-1,0 0 1,1 0 0,54-9 54,1 3 0,76 1 0,-50 5 272,-81 0-325,0 0 0,1 0 0,-1 0 0,0 0 0,0 0 0,0 1 0,0-1 0,0 0 0,0 1 0,0-1 0,0 1 0,0-1 0,0 1 0,0-1 0,-1 1 0,1 0 0,0-1 0,0 1 0,0 0 0,-1 0 0,1 0 0,0 0 0,-1-1 0,1 1 0,-1 0 0,1 0 0,-1 0 0,1 0 0,-1 0 0,0 0 0,1 0 0,-1 2 0,0-2-1,0 0 1,0 0-1,1 0 0,-1 0 1,0 0-1,0-1 0,1 1 0,-1 0 1,1 0-1,-1 0 0,1 0 1,-1-1-1,1 1 0,-1 0 0,1-1 1,0 1-1,-1 0 0,1-1 1,0 1-1,0-1 0,-1 1 0,1-1 1,0 1-1,0-1 0,0 0 1,0 1-1,0-1 0,-1 0 0,1 0 1,0 1-1,2-1 0,0 3 21,1 0-1,-1 0 1,0 0-1,0 0 1,-1 1-1,1-1 0,-1 1 1,1 0-1,-1 0 1,0-1-1,2 8 1,0-2 12,5 4-5,-1 1-1,0 0 1,-1 0-1,-1 1 1,0 0-1,-1 0 1,-1 0-1,0 0 1,-1 1-1,-1 0 1,1 20-1,-3-35 280,0-6-426,0-16 117,0 16 149,0 1-98,0 3-80,0 0 0,0 0 0,0 0-1,0 1 1,1-1 0,-1 0 0,0 0 0,0 0-1,1 0 1,-1 0 0,0 0 0,1 0 0,-1 1-1,1-1 1,-1 0 0,1 0 0,0 1 0,-1-1-1,1 0 1,0 1 0,-1-1 0,1 0 0,0 1-1,1-1 1,-1 0 31,0 0 0,1 0 0,-1 0 0,0 0-1,0 0 1,0 0 0,0-1 0,0 1 0,0 0 0,0-1-1,0 1 1,-1 0 0,1-1 0,0 1 0,-1-1 0,1 1-1,-1-1 1,0 1 0,1-1 0,-1 0 0,0 1 0,0-1-1,0 1 1,0-4 0,0-196 265,6 198-296,20 1-15,99-7 11,138 9 53,-262 0-18,0 1 0,-1 0-1,1 0 1,0 0 0,0 0-1,-1 1 1,1-1 0,-1 0-1,1 0 1,-1 0 0,1 0-1,-1 1 1,0-1 0,1 0-1,-1 0 1,0 1 0,0-1-1,0 0 1,0 1 0,0 1-1,0-2 2,8 10 43,-7-6-56,3 4 24,-1 0 0,1 0 1,0 0-1,1-1 0,8 13 0,-9-16 54,-1 1 1,0-1-1,0 1 0,-1 0 0,0 0 0,0 0 1,0 1-1,1 11 0,5 62 490,-5-44-229,-3-25-144,0 5-554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38.9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393 0 4956,'-8'0'414,"-62"0"2031,63 0-2037,2 0 29,4 0-416,0 0-1,0 0 0,0 0 1,0 0-1,0 0 1,0 1-1,0-1 0,0 0 1,0 1-1,0-1 1,0 0-1,0 1 0,0-1 1,0 1-1,0 0 1,0-1-1,0 1 0,0 0 1,1-1-1,-1 1 1,0 0-1,1 0 1,-1 0-1,0 0 0,1 0 1,-1 1-1,0-1 5,0 0 0,0 1-1,0-1 1,0 0 0,0 0-1,0 0 1,0 0 0,0 1-1,0-2 1,-1 1 0,1 0-1,0 0 1,-1 0 0,1-1-1,-1 1 1,1 0 0,-1-1-1,1 1 1,-1-1 0,1 0-1,-1 0 1,1 1 0,-1-1 0,1 0-1,-1 0 1,-2-1 0,-1 3 26,0 0 1,0 1 0,0-1 0,0 1 0,1 0 0,-1 0 0,1 1 0,-8 7 0,-4 2 41,-7 3 236,2 1 1,-39 40 0,51-49-305,2 1 0,-1 0 0,2 0 0,-1 1 0,1 0 0,0 0 0,1 0 0,0 1-1,-5 18 1,8 30-49,3-34 18,-1-25 5,0 1 0,0-1 0,0 1 0,0-1 0,0 1 0,0-1-1,0 1 1,1-1 0,-1 0 0,0 1 0,0-1 0,0 1 0,1-1 0,-1 0-1,0 1 1,0-1 0,1 0 0,-1 1 0,0-1 0,1 0 0,-1 1 0,0-1-1,1 0 1,-1 0 0,1 1 0,-1-1 0,0 0 0,1 0 0,-1 0-1,1 0 1,-1 0 0,1 1 0,22 7 16,1 0 0,-1-1-1,1-1 1,0-2 0,32 3 0,158-6 195,-212-1-208,1-1 0,-1 1-1,1 0 1,-1 0 0,0-1-1,1 0 1,-1 1 0,0-1-1,1 0 1,-1 0-1,0 0 1,0 0 0,0-1-1,0 1 1,0 0 0,0-1-1,0 0 1,0 1 0,-1-1-1,3-3 1,-3 3-1,1 1-1,-1-1 1,1 0 0,0 0-1,0 1 1,-1-1 0,1 1-1,0 0 1,0 0 0,0 0 0,0-1-1,1 2 1,-1-1 0,0 0-1,0 0 1,0 1 0,1-1 0,-1 1-1,0 0 1,4 0 0,-4 0-3,0 0 0,-1-1 0,1 1 0,0 0 0,0 0 0,-1-1 0,1 1 1,0-1-1,-1 0 0,1 1 0,-1-1 0,1 0 0,-1 0 0,1 0 0,-1 0 0,1 0 1,-1 0-1,0 0 0,0-1 0,1 1 0,-1 0 0,0-1 0,1-2 0,8-8-14,11-5 102,-17 15-91,-1 0 1,0-1-1,0 1 1,0-1 0,0 0-1,0 0 1,-1 0-1,4-5 1,-2 1 22,0 0 1,-1 0 0,1-1-1,-1 0 1,-1 0-1,1 0 1,-1 0 0,1-16-1,1-78 62,-4 78 226,-1 23-297,1 1 0,0-1-1,-1 0 1,1 1 0,-1-1-1,1 1 1,-1-1 0,1 1-1,-1-1 1,1 1 0,-1-1 0,1 1-1,-1-1 1,0 1 0,1 0-1,-1-1 1,0 1 0,1 0-1,-1 0 1,0-1 0,1 1 0,-1 0-1,0 0 1,1 0 0,-1 0-1,-1 0 1,-18-2 55,20 2-47,-51-5 84,36 7-71,-223-2-3348,237 1 3276,0-1 0,1 1 0,-1-1 0,0 1 0,1 0 0,-1-1 1,0 1-1,1 0 0,-1-1 0,1 1 0,-1 0 0,1 0 1,-1 0-1,1 0 0,0-1 0,-1 1 0,1 0 0,0 0 1,0 0-1,-1 1 0,-2 7-1173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39.6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4380,'-74'0'2273,"73"0"-2268,1 0 0,0 0 0,0 0-1,0 0 1,0 0 0,-1 0 0,1-1 0,0 1 0,0 0 0,-1 0 0,1 0 0,0 0 0,0 1 0,0-1 0,-1 0 0,1 0 0,0 0 0,0 0 0,0 0 0,0 0 0,-1 0 0,1 0 0,0 0 0,0 0 0,0 1 0,-1-1 0,1 0 0,0 0 0,0 0 0,0 0 0,0 0 0,0 1 0,0-1 0,-1 0 0,1 0 0,0 0 0,0 0 0,0 1-1,0-1 1,0 0 0,0 0 0,0 0 0,0 1 0,0-1 0,0 0 0,0 0 0,0 1 0,0-1 0,0 0 0,0 0 0,0 0 0,0 1 0,0-1 0,0 0 0,0 0 0,1 1 0,-1 0 8,0 0-1,0 0 1,0 1 0,0-1-1,0 0 1,0 0 0,0 1 0,-1-1-1,1 0 1,0 0 0,-1 0-1,1 1 1,-1-1 0,1 0-1,-1 0 1,1 0 0,-1 0 0,0 0-1,1 0 1,-1 0 0,0 0-1,0 0 1,0 0 0,0-1-1,0 1 1,0 0 0,0 0 0,0-1-1,0 1 1,0-1 0,-1 1-1,1-1 1,0 0 0,0 1-1,0-1 1,-1 0 0,1 0 0,0 0-1,0 0 1,-1 0 0,-1 0-1,-9 4 460,-10 12-53,14-12-322,1 1 1,0 0-1,1 0 1,-1 0-1,1 1 0,0 0 1,0 0-1,1 0 1,-1 1-1,-5 11 1,4 5 57,1 1 1,1-1 0,2 1 0,0 0 0,1 0-1,3 38 1,-1-28-63,0-34-91,0 1 0,0-1 0,0 1 0,1-1 0,-1 1 0,0-1-1,0 1 1,0-1 0,0 1 0,0-1 0,0 1 0,1-1 0,-1 1 0,0-1 0,0 0 0,1 1 0,-1-1 0,0 1 0,1-1-1,-1 0 1,0 1 0,1-1 0,-1 0 0,1 0 0,-1 1 0,0-1 0,1 0 0,-1 0 0,1 1 0,-1-1 0,1 0 0,-1 0-1,1 0 1,0 0 0,40 10 60,-41-10-62,1 0 1,-1 0-1,1 0 1,-1 0 0,0 0-1,1 0 1,-1 0-1,1 1 1,-1-1 0,0 0-1,1 0 1,-1 0-1,0 0 1,1 1-1,-1-1 1,0 0 0,1 0-1,-1 1 1,0-1-1,1 0 1,-1 0 0,0 1-1,0-1 1,0 0-1,1 1 1,-1-1 0,0 0-1,0 1 1,0-1-1,0 1 1,1-1 0,-1 0-1,0 1 1,0 0-1,0-1 0,0 0 0,0 1 0,0-1 0,0 0 0,0 1 0,0-1 0,1 0 0,-1 1 0,0-1 0,0 0 1,0 1-1,0-1 0,1 0 0,-1 1 0,0-1 0,0 0 0,1 0 0,-1 1 0,0-1 0,1 0 0,-1 0 0,0 0 0,0 0 0,1 1 0,-1-1 0,0 0 0,1 0 0,-1 0 0,0 0 0,1 0 0,-1 0 0,1 0 0,-1 0 0,0 0 0,1 0 0,-1 0 0,1 0 0,40 6-4,1-1 1,1-2-1,42-4 1,-40 1-18,-42 0 13,1 0 1,-1-1-1,0 1 1,1-1-1,-1 0 1,0 0-1,1 0 0,-1 0 1,0 0-1,0-1 1,0 1-1,0-1 1,0 0-1,-1 0 1,1 0-1,0 0 1,3-5-1,13-8-4,20 1-30,9-8 127,62-36 0,-77 50 166,-31 7-234,0 0 0,0 0 0,0 0 0,-1-1 0,1 1 0,0-1 0,-1 1 0,0-1-1,1 1 1,-1-1 0,0 0 0,0 0 0,0 0 0,0 0 0,0 0 0,0 0 0,0 0 0,-1 0 0,1 0 0,-1 0 0,1 0 0,-1 0 0,0-1 0,0 1 0,0 0 0,0 0-1,-1 0 1,0-3 0,1 4-49,0 0-1,0 0 1,0 0-1,0 0 1,-1 1-1,1-1 1,0 0-1,-1 0 1,1 0-1,0 1 1,-1-1-1,1 0 1,-1 1-1,1-1 1,-1 0-1,0 1 0,1-1 1,-1 1-1,0-1 1,1 1-1,-1-1 1,0 1-1,0-1 1,1 1-1,-1 0 1,0-1-1,0 1 1,0 0-1,1 0 1,-2-1-1,0 1 66,1 0 0,0 0 0,0-1 0,0 1 0,0 0 0,0-1 0,0 1 0,0-1 0,0 1 0,0-1 0,0 0 0,1 1 0,-1-1 0,0 0 0,0 0 0,0 1 0,1-1 0,-1 0-1,1 0 1,-1 0 0,0 0 0,1 0 0,-1 0 0,1 0 0,0 0 0,-1 0 0,1 0 0,0 0 0,0 0 0,0 0 0,0-2 0,-1 1-41,1 1 0,0-1 0,0 0 0,-1 1 1,1-1-1,0 1 0,-1-1 0,0 0 0,1 1 0,-1 0 0,0-1 0,0 1 0,0-1 0,0 1 0,0 0 0,0 0 1,0-1-1,0 1 0,-1 0 0,-2-1 0,-5-7-58,2 0 67,3 3 0,0 1 0,0-1 1,0 1-1,-1 0 1,1 0-1,-1 1 0,-1 0 1,1-1-1,0 2 1,-1-1-1,0 1 1,0-1-1,0 2 0,0-1 1,-1 1-1,1 0 1,-8-2-1,-21-3-250,-1 2-1,0 1 1,-62 2 0,97 2 221,0 0 0,0 0 0,0 0 0,0 1 0,0-1 0,1 0 0,-1 0 1,0 1-1,0-1 0,0 0 0,1 1 0,-1-1 0,0 1 0,0-1 0,1 1 1,-1-1-1,0 1 0,1 0 0,-1-1 0,1 1 0,-1 0 0,1-1 0,-1 1 0,1 0 1,-1 0-1,1-1 0,0 1 0,-1 2 0,1-2-113,-1 0-1,1 0 0,-1 0 1,1 0-1,-1 0 1,1 0-1,-1 0 1,0 0-1,1 0 1,-1 0-1,0-1 0,0 1 1,0 0-1,1 0 1,-1-1-1,0 1 1,0 0-1,0-1 1,0 1-1,0-1 0,-1 1 1,1-1-1,0 0 1,0 0-1,0 1 1,0-1-1,0 0 1,0 0-1,-2 0 0,2 0 63,1 0 0,-1 0 0,1 1 0,-1-1 0,1 0 0,-1 0 0,1 1 0,0-1 0,-1 0-1,1 1 1,-1-1 0,1 0 0,0 1 0,-1-1 0,1 0 0,0 1 0,0-1 0,-1 1 0,1-1-1,0 1 1,0-1 0,0 1 0,-1-1 0,1 1 0,0-1 0,0 1 0,0-1 0,0 1 0,0-1-1,0 1 1,0-1 0,0 1 0,0 1-295,0 1-1262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0.7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2996,'0'0'360,"0"5"111,0 19 90,0-19 640,0 371 4366,0-702-6618,8 320 1050,21 0 7,-29 6-6,0 0 1,1 0-1,-1 0 1,1-1-1,-1 1 1,0 0-1,1 0 1,-1 0-1,0 0 1,1 0-1,-1-1 1,0 1 0,1 0-1,-1 0 1,0 0-1,0-1 1,1 1-1,-1 0 1,0-1-1,0 1 1,1 0-1,-1-1 1,0 1-1,0 0 1,0-1-1,0 1 1,1 0 0,-1-1-1,0 1 1,0 0-1,0-1 1,0 1-1,0 0 1,0-1-1,0 1 1,0-1-1,0 1 1,0 0-1,0-1 1,0 1-1,-1-1 1,1 1-4,0-1 0,0 1 0,0 0 0,0-1 0,0 1 0,0-1 0,0 1 0,0 0 0,0-1 0,0 1 0,0 0 0,0-1 0,0 1 0,0-1 0,0 1 0,0 0 0,1-1 0,-1 1 0,0 0 0,0-1 0,0 1 0,1 0 0,-1 0 0,0-1 0,0 1 0,1 0 0,-1-1 0,0 1 1,0 0-1,1 0 0,-1 0 0,1-1 0,35-13 47,0 1 1,1 2 0,1 2-1,-1 1 1,1 2 0,1 1-1,64 2 1,-102 3-44,0-1 0,0 1 0,0 0 0,0 0 0,0 0 0,0 0 0,1 0 0,-1 0 1,0 0-1,0 0 0,0 0 0,0 0 0,0 1 0,0-1 0,0 0 0,0 1 0,-1-1 0,1 1 0,0-1 0,0 1 0,0-1 0,0 1 0,0 0 0,-1-1 0,1 1 1,0 0-1,-1 0 0,1 0 0,0-1 0,-1 1 0,1 0 0,-1 0 0,1 0 0,-1 0 0,1 2 0,2 6-3,8-5 4,-2 0 81,-4 13 30,-2-10-28,-1 1 0,1-1 0,-1 1 0,-1 0 1,0 0-1,1 8 0,1 258 3561,34-274-9494,-29 0 2502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2.4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658 1 3560,'0'0'522,"-24"0"1756,-128 0 1389,-78 0-3100,227 0-562,1 0 0,-1 0 0,1 0-1,-1 1 1,1-1 0,-1 1 0,1 0 0,-1 0 0,1 0 0,0 0 0,0 0 0,-1 0 0,1 0 0,0 1 0,0-1 0,-3 4 0,3-3-6,0 0 0,0-1-1,1 1 1,-1-1 0,0 0 0,-1 1 0,1-1 0,0 0 0,0 0-1,0 0 1,-1-1 0,1 1 0,0-1 0,-1 1 0,1-1-1,-5 1 1,2-2 1,-1 1 0,1 0 0,-1 0 0,1 0 1,-1 1-1,1 0 0,-1 0 0,1 0 0,-1 1 0,1-1 0,0 1 0,0 1 0,0-1 0,0 1 0,-5 3 0,9-5-1,0 0 1,0-1-1,0 1 0,0-1 1,-1 1-1,1-1 1,0 1-1,-1-1 0,1 0 1,0 0-1,-1 1 0,1-1 1,0 0-1,-1 0 1,1 0-1,0-1 0,-3 1 1,3-1-1,0 1 1,0 0-1,-1 0 1,1 0-1,0 0 1,0 0-1,0 0 1,0 0-1,-1 0 1,1 0-1,0 1 1,0-1-1,0 0 1,0 1-1,0-1 0,-2 2 1,1-1-4,0 1 0,-1-1 0,1 1 0,0 0 0,0 0 0,0 0 0,0 0 0,0 0 1,1 1-1,-1-1 0,1 1 0,0-1 0,-1 1 0,0 2 0,-2 45-434,4-43 368,1-6 64,-1-1 1,1 1 0,-1-1-1,1 1 1,-1-1-1,1 1 1,-1-1 0,1 1-1,-1-1 1,1 0 0,0 1-1,-1-1 1,1 0-1,0 0 1,-1 1 0,1-1-1,0 0 1,0 0 0,-1 0-1,1 0 1,0 0 0,-1 0-1,1 0 1,0 0-1,0 0 1,-1 0 0,2-1-1,-1 1-2,0 0-1,-1-1 0,1 1 1,0 0-1,0 0 0,0 0 1,-1 0-1,1 0 0,0 0 1,0 0-1,-1 0 0,1 0 1,0 1-1,0-1 0,-1 0 0,1 0 1,0 1-1,0-1 0,-1 0 1,1 1-1,0-1 0,-1 1 1,1-1-1,-1 1 0,1-1 1,0 1-1,-1-1 0,1 1 1,0 1-1,21-1-94,225 19 75,101-15 1,-241-6 248,-97 49-189,-8-39 41,-1 1 0,-1-1 0,0 0 0,-1 13 0,0 4 228,0-25-290,0 1 0,-1-1 0,1 0 1,-1 0-1,1 1 0,-1-1 0,1 0 1,-1 0-1,0 0 0,1-1 0,-1 1 1,0 0-1,0-1 0,0 1 1,1-1-1,-1 0 0,0 1 0,0-1 1,0 0-1,-2 0 0,2 0 23,2 0-28,-1 0 0,1 0-1,0 0 1,-1 0-1,1 0 1,0 0 0,-1 0-1,1 1 1,0-1 0,-1 0-1,1 0 1,0 0-1,-1 0 1,1 0 0,0 1-1,0-1 1,-1 0 0,1 0-1,0 0 1,0 1 0,0-1-1,-1 0 1,1 0-1,0 1 1,0-1 0,0 0-1,-1 1 1,1-1 0,0 0-1,0 1 1,0-1-1,0 0 1,0 0 0,0 1-1,0 0 1,-7 5 134,-42 9 252,-17 5-74,-135 24 0,-83-31-145,283-13-139,1-4-3167,0 3 3002,0 0 0,0 0-1,0 0 1,1 0-1,-1 0 1,0 0 0,0 0-1,1 0 1,-1 0 0,1 0-1,-1 0 1,1 0-1,0 0 1,-1 0 0,1 0-1,0 1 1,-1-1 0,1 0-1,0 1 1,0-1-1,0 0 1,-1 1 0,1-1-1,0 1 1,0-1 0,0 1-1,0 0 1,0-1-1,0 1 1,0 0 0,0 0-1,0-1 1,0 1 0,0 0-1,0 0 1,1 0-1,-1 1 1,0-1 0,0 0-1,0 0 1,1 1 0,5-1-87,1 0-2548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3.6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2660,'0'0'1626,"0"5"-1224,0 149 3754,0-152-4149,0-1 0,0 1 0,1 0 0,-1-1 1,0 1-1,1 0 0,-1-1 0,1 1 0,-1 0 0,1-1 0,0 1 0,-1-1 0,1 1 0,0-1 0,0 1 0,0-1 0,0 0 0,0 0 1,1 1-1,-1-1 0,0 0 0,1 0 0,-1 0 0,3 1 0,-3-1 2,1 0 0,-1 0 0,1 0 0,-1 0 0,1 0 0,-1 1 0,0-1 0,0 0 0,0 1 0,1-1 0,-1 0 0,-1 1 0,1 0 0,0-1 1,0 1-1,-1-1 0,1 1 0,0 0 0,-1 0 0,0-1 0,1 1 0,-1 0 0,0 0 0,0 2 0,-1 8 38,1-9-37,0 0 0,0 0 1,0 0-1,0 1 1,0-1-1,0 0 1,1 0-1,-1 0 1,1 0-1,0 0 0,3 6 1,0-2-6,4 5 79,-1 0-1,0 0 1,-2 0-1,7 17 1,11 43 366,-5-19-35,20 98 0,-37-139-397,0-3 17,1 1 0,-1-1 0,1 0 0,6 15 0,-5-22-18,-2-2 39,-1-5-494,0-16 316,0 16-524,0 0-1315,0-296 3144,6 299-1221,56-11 107,-10 1 88,0 3-1,91-6 1,-142 17-154,1-1 0,-1 1-1,0-1 1,-1 1 0,1 0 0,0-1 0,0 1 0,-1 0-1,1 0 1,-1-1 0,1 1 0,-1 0 0,0 0 0,1 0-1,-1-1 1,0 1 0,-1 3 0,1-4 4,0-1-7,0 1 1,0-1-1,0 0 1,0 1 0,0-1-1,0 0 1,0 1-1,0-1 1,1 0-1,-1 0 1,0 1-1,0-1 1,0 0-1,0 1 1,0-1-1,1 0 1,-1 0-1,0 1 1,0-1-1,0 0 1,1 0-1,-1 0 1,0 1-1,0-1 1,1 0 0,-1 0-1,0 0 1,0 1-1,1-1 1,-1 0-1,0 0 1,1 0-1,-1 0 1,0 0-1,1 0 1,6 5-2,62 85 228,-67-82-78,1 0-1,-1 0 0,-1 0 1,0 0-1,0 0 1,0 0-1,-1 1 1,0-1-1,-1 0 0,-1 9 1,0 14 498,2-30-637,0-1-1,0 1 1,0 0 0,0 0 0,0 0-1,0-1 1,-1 1 0,1 0 0,0 0-1,0-1 1,-1 1 0,1 0 0,-1 0-1,1-1 1,-1 1 0,1 0 0,-1-1-1,1 1 1,-1-1 0,0 1 0,1-1 0,-1 1-1,0-1 1,1 1 0,-1-1 0,0 0-1,1 1 1,-1-1 0,0 0 0,0 0-1,0 1 1,0-1 0,0 0-4,0 0 1,0 0 0,0 1-1,0-1 1,0 1-1,0-1 1,0 0 0,0 1-1,0 0 1,1-1-1,-1 1 1,0-1-1,0 1 1,0 0 0,1 0-1,-1-1 1,1 1-1,-1 0 1,0 0 0,1 0-1,-1 0 1,1 0-1,0 0 1,-1 0 0,1-1-1,0 1 1,-1 0-1,1 0 1,0 1-1,0-1 1,0 0 0,0 1-1,0 26 32,0-28-71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4.1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4552,'0'0'990,"0"7"-413,0 210 4116,0-216-4683,0 0 0,0 0 0,0 0 1,0 0-1,0 0 0,1 0 0,-1 0 1,0 0-1,1 0 0,-1 0 0,0 0 0,1 0 1,-1 0-1,1 0 0,0 0 0,-1 0 1,1 0-1,0-1 0,0 1 0,-1 0 1,1 0-1,0-1 0,0 1 0,0 0 0,0-1 1,0 1-1,0-1 0,0 1 0,0-1 1,0 0-1,1 1 0,-1-1-5,0 0 0,0 0 0,0 1 0,0-1 0,0 1 0,0-1 0,0 0 0,0 1 0,-1 0 0,1-1 0,0 1 0,0-1 0,-1 1 0,1 0 0,0 0 0,-1-1 0,1 1-1,0 0 1,-1 0 0,1 0 0,-1 0 0,0-1 0,1 1 0,-1 0 0,0 0 0,1 0 0,-1 0 0,0 0 0,0 0 0,0 2 0,1 19-10,-1 6-146,-1-10-8970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5.3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0 3112,'0'0'488,"0"6"156,0-5-600,1 0 0,-1 0 0,0 0 0,0 0 0,0 0 0,0 1 0,0-1 0,0 0 0,0 0 0,-1 0 0,1 0 0,0 0 0,-1 0 0,1 0 0,0 0 0,-1 0 0,1 0 0,-1-1 0,0 1 0,1 0 0,-1 0 0,0 0 0,1-1 0,-1 1 0,0 0 0,0 0 0,0-1 0,0 1 0,1-1 0,-1 1 0,0-1 0,0 1 0,0-1 0,0 0 0,0 1 0,0-1 0,0 0 0,0 0 0,0 0 0,-1 0 0,1 0 0,0 0 1,0 0-1,0 0 0,0 0 0,-1-1 0,2 7 632,0 325 3599,0-331-4255,0-6-437,0-16 332,0 22 84,0 0 0,0 0-1,0-1 1,0 1 0,0 0-1,0 0 1,0 0 0,0-1-1,0 1 1,0 0 0,0 0-1,0-1 1,0 1 0,0 0-1,0 0 1,0 0 0,0-1 0,0 1-1,0 0 1,0 0 0,1 0-1,-1 0 1,0-1 0,0 1-1,0 0 1,0 0 0,1 0-1,-1 0 1,0-1 0,0 1-1,0 0 1,0 0 0,1 0-1,-1 0 1,0 0 0,0 0-1,0 0 1,1 0 0,-1 0-1,0 0 1,0 0 0,1 0-1,-1 0 1,0 0 0,0 0-1,0 0 1,1 0 0,-1 0 0,0 0-1,0 0 1,1 0 0,-1 0-1,0 0 1,0 0 0,0 0-1,1 1 1,30-1-69,-30 0 68,-1 0 0,0-1 0,1 1 0,-1 0 0,1 0 0,-1 0 0,1-1 0,-1 1 0,0 0 0,1 0 0,-1-1 0,1 1 0,-1 0 1,0-1-1,1 1 0,-1 0 0,0-1 0,0 1 0,1-1 0,-1 1 0,0 0 0,0-1 0,0 1 0,1-1 0,-1 1 0,0-1 0,0 1 0,0-1 0,0 1 0,0-1 0,0 1 0,0 0 0,0-1 0,0 0 0,-1-9-34,1-265-1370,0 275 1467,5 0-44,16 0-15,-16 0 179,0 0-126,4-1-25,-4 0-18,-1 1 1,1-1-1,-1 1 0,1 0 1,0 0-1,-1 0 0,1 1 1,-1 0-1,1 0 0,-1 0 1,8 3-1,-7 1 13,-3-4-14,0 1 1,0 0 0,0 0-1,0-1 1,0 1-1,1-1 1,-1 0 0,0 1-1,1-1 1,-1 0 0,1 0-1,-1-1 1,1 1 0,0 0-1,-1-1 1,1 0 0,-1 0-1,1 1 1,5-2 0,-5 2 8,1 1 0,-1-1-1,0 1 1,0-1 0,1 1 0,-1 0 0,-1 0 0,1 1 0,0-1 0,0 0 0,-1 1 0,0 0 0,1 0 0,-1-1 0,0 1 0,0 0 0,-1 1 0,3 3 0,5 7 124,-3-3-68,0 0 0,-1 1 0,-1-1 0,0 1 0,0 0 0,-2 0 0,3 18 0,5 59 414,-10-87-419,0-7-99,0-49-2643,0-57 3136,0 109-466,0 0 0,0 0 1,0 0-1,1 1 1,-1-1-1,1 0 1,-1 0-1,1 0 1,0 1-1,-1-1 1,1 0-1,0 1 1,0-1-1,0 1 1,0-1-1,1 1 0,-1-1 1,3-1-1,-3 1-3,0 1 0,1 0-1,-1 0 1,0 0 0,0-1 0,0 1-1,0-1 1,0 1 0,-1-1-1,1 1 1,0-1 0,-1 1-1,1-1 1,-1 0 0,1 1-1,-1-1 1,0 0 0,0-2 0,1 1-9,0 1 1,0 0 0,1-1 0,-1 1 0,0 0 0,1 0 0,-1 0 0,1 0 0,0 0 0,0 0 0,-1 1 0,1-1 0,0 1 0,4-3-1,35-24 37,-36 25 3,5-2 12,1 1 1,-1 0-1,1 0 0,-1 1 1,1 0-1,0 1 1,0 0-1,0 1 0,0 1 1,1-1-1,17 3 1,-3-2 18,-25 1-55,0-1 0,0 0 0,1 0 1,-1 0-1,0 0 0,0 1 0,1-1 1,-1 1-1,0-1 0,0 1 0,0-1 1,0 1-1,0 0 0,0 0 0,0-1 1,0 1-1,0 0 0,0 0 0,0 0 0,0 0 1,-1 0-1,2 2 0,-1-2 1,0 1 0,0-1 0,0 0 0,0 0 0,0 0 0,0 0 0,0 0 0,0 0 0,0 0 0,0 0 0,1 0 0,-1 0 0,0-1-1,1 1 1,-1 0 0,0-1 0,1 1 0,-1-1 0,1 0 0,-1 1 0,1-1 0,-1 0 0,3 0 0,-2 1 9,0 0 0,0 0 1,0 0-1,0 0 0,-1 0 0,1 1 1,0-1-1,0 1 0,-1-1 0,1 1 1,-1-1-1,1 1 0,-1 0 0,0 0 1,2 3-1,17 29 481,-10-12-255,-1 0-1,-1 1 1,-1 0 0,-1 0-1,-1 0 1,-1 1 0,-1-1-1,0 33 1,-3-56-416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6.4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 3996,'0'11'5234,"0"7"-5066,0-12 196,0 1 75,0 122 1342,0-128-1774,0 1 0,0-1 0,0 0 0,0 1 0,1-1 0,-1 0 0,0 0 0,1 1 0,-1-1 0,1 0 0,-1 0 0,1 1 0,-1-1 0,1 0 0,0 0 0,0 0 0,0 0 0,-1 0-1,1 0 1,0 0 0,0 0 0,0-1 0,1 1 0,-1 0 0,0 0 0,0-1 0,0 1 0,0-1 0,1 1 0,1 0 0,-2-1-1,1 0 0,-1 1 0,0-1 0,0 0 0,0 1 0,0 0 0,0-1 0,0 1 0,0 0 0,0-1 0,0 1 0,0 0 0,0 0 0,0 0 0,0 0 0,0 0 0,-1 0 0,1 0 0,0 0 0,-1 0 0,1 0 0,-1 0 0,1 0 0,-1 1 0,0-1 0,1 0 0,-1 0 0,0 0 0,0 1 0,0 1 0,0 73 604,0-106-1156,0 25-369,0-253-473,9 257 1375,29 0-39,11-6 41,-41 7 4,-1 0-31,0 0 44,1-1 7,-1 1 0,0-1 0,0 1 0,1 1 0,-1 0 0,0 0 0,0 0 0,8 3 1,-10 8 1,-5-11-12,0 0-1,0 0 0,0 0 1,1-1-1,-1 1 0,0 0 1,0-1-1,1 1 1,-1 0-1,1 0 0,-1-1 1,0 1-1,1 0 0,-1-1 1,1 1-1,-1-1 0,1 1 1,0-1-1,-1 1 0,1-1 1,0 1-1,-1-1 0,1 0 1,0 1-1,-1-1 0,1 0 1,0 1-1,0-1 0,-1 0 1,1 0-1,0 0 1,0 0-1,-1 0 0,1 0 1,0 0-1,1 0 0,1 1 12,-1 1-1,1-1 1,-1 1-1,1-1 1,-1 1-1,0 0 1,0 0-1,0 0 1,0 0-1,0 0 1,0 1-1,0-1 1,-1 1-1,1-1 1,-1 1-1,2 3 1,4 7 22,6 1 37,14 24 100,-8-8 35,-17-28-156,0 0 0,0 0 0,0 1 0,0-1 0,-1 1 1,0-1-1,1 1 0,-1-1 0,0 1 0,0 0 0,0 0 1,-1 0-1,1-1 0,-1 1 0,1 0 0,-1 6 0,0-9 294,0-6-503,0-17 104,0 17 53,0 5-33,-1 1 0,1-1 0,0 0 1,-1 0-1,1 1 0,0-1 0,0 0 0,0 0 1,0 1-1,-1-1 0,1 0 0,0 0 1,0 0-1,1 1 0,-1-1 0,0 0 0,0 0 1,0 1-1,0-1 0,1 0 0,-1 0 1,0 1-1,1-1 0,-1 0 0,1 1 0,-1-1 1,1 0-1,-1 1 0,1-1 0,-1 1 0,1-1 1,-1 1-1,1-1 0,1 0 0,15-16 233,-17 16-200,1 0-1,0 0 0,-1 1 0,1-1 0,-1 0 1,0 0-1,1 0 0,-1 0 0,0 0 0,1 0 1,-1 0-1,0 0 0,0 1 0,0-1 1,0 0-1,0 0 0,0 0 0,0 0 0,0 0 1,0 0-1,-1-1 0,1 1-1,0 0 0,0 1 0,0-1 0,0 0 0,0 0 0,0 0 0,0 1 1,0-1-1,0 0 0,0 0 0,0 1 0,0-1 0,0 0 0,1 0 0,-1 1 0,0-1 0,1 0 0,-1 0 0,0 1 0,1-1 0,-1 0 0,1 0 0,11-10-60,0 1-1,0 1 0,1-1 0,1 2 0,-1 0 1,1 1-1,1 0 0,-1 1 0,1 0 0,16-3 1,10-1 189,-1 2 0,1 2 0,0 2 0,71 1 1,-109 9 5,7 29 375,1-1 1,2 0-1,27 52 1,-29-63-349,-6-12-47,-1-5-27,-1 0 1,0 1-1,0-1 0,-1 1 1,3 11-1,-12-17-5577,-20-1 3813,20 0-135,1 0-887,-25 0 1520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7.1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 90 5693,'0'0'2778,"8"0"-2686,149 0 714,-119 2-666,-28-1-88,0 0-1,0 0 0,0-1 1,0-1-1,0 1 0,0-2 1,0 1-1,11-4 1,-9-4 4,-11 7-53,0 1 0,0 0 0,1 0 1,-1 0-1,0 0 0,1 1 0,-1-1 1,0 0-1,1 0 0,-1 1 0,1-1 0,-1 1 1,1-1-1,0 1 0,-1 0 0,1 0 0,2-1 1,3 0 24,1-1 1,-1 0 0,0-1 0,0 0 0,0 0 0,0-1 0,0 1 0,12-11 0,6-2 531,-24 16-536,-1-1-24,0 0-8,1-3-79,-1 3 80,0 1 0,0 0 0,0 0 0,0 0 0,0-1 0,0 1 0,0 0 0,0 0 0,0 0 0,0-1 0,-1 1 1,1 0-1,0 0 0,0 0 0,0-1 0,0 1 0,0 0 0,0 0 0,0 0 0,0 0 0,-1-1 0,1 1 0,0 0 0,0 0 0,0 0 0,0 0 0,0 0 0,-1-1 0,1 1 0,0 0 1,0 0-1,0 0 0,-1 0 0,1 0 0,0 0 0,0 0 0,0 0 0,-1 0 0,1 0 0,0 0 0,0 0 0,0 0 0,-1 0 0,1 0 0,0 0 0,0 0 0,0 0 0,-1 0 0,1 0 1,0 0-1,0 0 0,0 0 0,0 1 0,-1-1 0,1 0 0,0 0 0,0 0 0,0 0 0,-280-1-903,143 2 1370,135 0-450,0 0 0,0 0 1,0 1-1,0-1 0,0 0 0,0 1 0,0-1 1,1 1-1,-1 0 0,0 0 0,1-1 0,0 1 1,-1 0-1,1 0 0,0 0 0,0 1 0,-1 2 1,-15 36 197,8 8 118,4-31-136,2 0 1,1 1 0,-1 19 0,2-31-119,0 20 231,1-26-293,0 0 0,0 0 0,0 0 0,1 0 0,-1 0 0,0 0 0,0-1 0,0 1-1,1 0 1,-1 0 0,0 0 0,1 0 0,-1 0 0,1-1 0,-1 1 0,1 0-1,-1 0 1,1-1 0,-1 1 0,1-1 0,0 1 0,-1 0 0,1-1 0,1 1-1,36 7 111,-21 4 132,39-4-131,103 4-1,-6-11-2904,-110-1 1196,-41 0 1475,-1-1-1,1 1 1,0 0 0,0-1 0,-1 1 0,1-1 0,0 1 0,-1-1 0,1 0-1,-1 0 1,1 0 0,-1 0 0,1 0 0,-1 0 0,1 0 0,-1 0-1,0 0 1,0-1 0,0 1 0,0-1 0,0 1 0,0-1 0,0 1-1,0-1 1,0 1 0,0-3 0,15-19-2060,-3 0 902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7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4636,'0'41'646,"2"-18"203,1 0 0,1 1 0,0-2 0,2 1 0,13 31 0,-9-25-408,7 16-197,-10-25-181,0-1 0,6 26 0,-2-13 45,-11-35 45,0 0-244,1 0 1,-1-1 0,0 1 0,0-1-1,0 1 1,0-1 0,-1 1 0,1 0 0,-1-1-1,0 1 1,0 0 0,0-1 0,-3-3 0,-12-2-12,2-2-98,9-25-55,5 30 166,0 0 1,-1 0 0,0 0-1,0 0 1,0 0-1,-1 0 1,0 1 0,0-1-1,-6-9 1,6 8-17,1 0 0,-1 1 0,1-1 0,0 0 0,1 0 0,0 0 0,0 0 0,0 0 0,2-9-1,0-11 139,-2-48 1023,0 74-741,28-1 44,-23 2-28,130 0 383,-45 0-7957,-73 0 5490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8.9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626 1 4036,'0'0'3583,"-6"0"-3265,-47 0-12,-140 0 249,191 0-553,-1 0-1,0 0 1,0 1-1,0-1 1,0 1-1,1 0 1,-1 0-1,0 0 1,0 0 0,1 0-1,-1 0 1,1 1-1,-4 2 1,3-2 1,1 0-1,0-1 1,-1 1 0,0-1 0,1 0 0,-1 0 0,1 0 0,-1 0 0,0 0 0,0 0-1,0-1 1,1 0 0,-6 1 0,1-1 0,0 0-1,1 0 1,-1 1 0,0 0-1,1 0 1,-1 1-1,1 0 1,-1 0 0,1 0-1,-11 7 1,0-2 20,0-1 0,-26 6 0,13-3 36,22-7-28,0 0 0,0 0 0,1 1 0,-1 1 0,1-1 0,-9 7 0,13-8-22,1 0 1,0 0-1,0 1 1,0-1-1,0 1 1,0-1-1,0 1 1,1 0-1,-1 0 1,1 0-1,0 0 1,0 0-1,0 0 1,0 0-1,0 0 0,1 0 1,0 0-1,-1 0 1,1 0-1,1 4 1,-1-6-13,1 0 1,-1 0 0,1 0-1,-1-1 1,1 1-1,0 0 1,-1-1-1,1 1 1,0 0-1,0-1 1,0 1-1,0-1 1,-1 1 0,1-1-1,0 0 1,0 1-1,0-1 1,0 0-1,0 0 1,0 1-1,0-1 1,0 0 0,0 0-1,0 0 1,0 0-1,0 0 1,0 0-1,0-1 1,0 1-1,1-1 1,-2 1 2,107 14 253,-74-8-177,66 3 0,330-3 478,-428-6-549,0 1 1,-1-1-1,1 0 0,0 1 0,0-1 1,0 0-1,-1 1 0,1-1 0,0 1 0,-1-1 1,1 1-1,0 0 0,-1-1 0,1 1 0,-1 0 1,1-1-1,-1 1 0,1 0 0,-1 0 0,1-1 1,-1 1-1,0 0 0,1 0 0,-1 0 1,0-1-1,0 1 0,0 0 0,0 2 0,1 0 17,5 6 346,-2 7-159,-4 113 561,-1-127-765,-1-1 0,0 0 0,0 1 0,0-1 0,0 0 0,0 0-1,0-1 1,0 1 0,0 0 0,0-1 0,0 1 0,0-1-1,0 0 1,0 1 0,0-1 0,-4-1 0,6 1 0,-370 47 2424,119-38-6132,250-9 3641,0 0-1,0 0 1,0 0-1,0 0 0,0 0 1,0-1-1,0 1 1,0 0-1,0 0 0,0-1 1,0 1-1,0-1 1,0 1-1,0-1 0,0 1 1,0-1-1,1 0 1,-1 1-1,0-1 0,0 0 1,1 0-1,-1 0 1,0 1-1,1-1 0,-1 0 1,1 0-1,-1 0 1,0-2-1,1 2-67,-1 0 1,1 0-1,-1 0 1,1 0-1,-1 0 0,1 0 1,-1 0-1,0 0 1,0 0-1,1 0 0,-1 1 1,0-1-1,0 0 1,0 1-1,0-1 0,0 0 1,0 1-1,0-1 1,0 1-1,0-1 0,0 1 1,0 0-1,0 0 1,0-1-1,-1 1 0,1 0 1,0 0-1,0 0 1,-1 0-1,-21 0-2825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49.4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0 9361,'-2'2'110,"1"0"0,0 0 0,-1 0 0,1-1-1,-1 1 1,1 0 0,-1-1 0,0 0 0,0 1 0,0-1 0,0 0 0,0 0 0,0 0 0,0 0 0,0 0-1,0 0 1,0-1 0,-1 1 0,1-1 0,-4 1 0,-17 7 1907,3 1-1457,6-12-4469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3.4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1520,'0'0'7798,"0"7"-7638,0 457 1604,0-464-1790,0-5-3813,0-17 2295,0 17-275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4.5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 3104,'0'5'146,"0"234"5383,0-238-5526,0 0 1,0 0-1,0 0 0,0 1 1,0-1-1,1 0 1,-1 0-1,0 0 1,1 0-1,-1 0 0,1 0 1,-1 0-1,1 0 1,-1 0-1,1 0 0,0 0 1,-1 0-1,1-1 1,0 1-1,0 0 1,0 0-1,0-1 0,-1 1 1,1 0-1,0-1 1,0 1-1,0-1 0,0 1 1,1-1-1,-1 0 1,0 1-1,1-1 1,-1 0 2,0 0 1,0 1 0,0-1-1,0 0 1,1 1 0,-1-1-1,-1 1 1,1-1 0,0 1-1,0-1 1,0 1 0,0 0-1,0 0 1,0-1 0,-1 1-1,1 0 1,0 0 0,-1 0-1,1 0 1,0 0 0,-1 0-1,1 0 1,-1 0 0,1 0-1,-1 0 1,0 0 0,0 0-1,1 0 1,-1 0 0,0 0-1,0 0 1,0 1 0,-1 12 104,0-10-92,1-1 0,0 1 0,-1 0 0,1-1 1,0 1-1,1 0 0,-1-1 0,1 1 0,0 0 0,0-1 0,2 7 0,-1-7-10,0 0 1,1 1 0,-1-1 0,-1 1 0,1-1 0,0 1 0,-1 0 0,0 0 0,0 0 0,0 0 0,0 0 0,-1 0 0,1 0 0,-1 0 0,0 0 0,-1 8 0,1-12 8,0 0 0,0 1 1,0-1-1,0 0 0,1 0 0,-1 1 0,0-1 1,0 0-1,0 0 0,1 1 0,-1-1 1,0 0-1,0 0 0,1 0 0,-1 1 0,0-1 1,1 0-1,-1 0 0,0 0 0,1 0 1,-1 0-1,0 0 0,1 0 0,-1 0 0,0 1 1,1-1-1,-1 0 0,0 0 0,1-1 1,-1 1-1,0 0 0,1 0 0,-1 0 0,0 0 1,1 0-1,-1 0 0,0 0 0,1-1 0,9 1 138,-9-3-157,-1 1 0,1-1 0,0 1 0,-1-1 0,0 1 0,0-1-1,1 0 1,-2 1 0,1-4 0,0 0-73,3-61-1348,-3-237 595,31 300 753,1-5 160,1 2-1,0 1 1,66-3-1,26 9 297,-124 0-381,0 0 0,0 0-1,0 0 1,0 1-1,0-1 1,-1 0-1,1 0 1,0 0-1,0 1 1,0-1 0,0 1-1,0-1 1,-1 1-1,1-1 1,0 1-1,0-1 1,-1 1-1,1 0 1,0-1-1,-1 1 1,1 0 0,-1-1-1,1 1 1,-1 0-1,1 0 1,-1 0-1,1 0 1,-1 0-1,1 0 3,-1 0-1,0 0 0,1 0 0,-1 0 0,1 0 1,-1-1-1,1 1 0,0 0 0,-1 0 0,1-1 1,0 1-1,-1 0 0,1-1 0,0 1 1,0 0-1,-1-1 0,1 0 0,0 1 0,0-1 1,0 1-1,0-1 0,0 0 0,0 0 0,0 1 1,0-1-1,0 0 0,0 0 0,1 0 0,1 0 0,0-1-1,0 1 1,1 0-1,-1 0 1,0 0-1,1 1 1,-1-1-1,0 1 1,0 0-1,0 0 1,1 0-1,-1 0 1,0 0-1,-1 1 1,1-1-1,0 1 1,5 4-1,-7-5 13,1 0 0,-1 0 0,0-1 0,1 1 0,-1 0 0,1-1 0,-1 1 0,0-1 0,1 1 0,0-1 0,-1 0 0,1 0 0,-1 1 0,1-1 0,2-1 0,-3 1 4,0 0 0,-1 0 0,1 0 1,0 0-1,0 0 0,-1 0 0,1 0 0,0 0 0,0 0 1,-1 0-1,1 1 0,0-1 0,-1 0 0,1 0 1,0 1-1,-1-1 0,1 0 0,0 1 0,-1-1 1,1 1-1,0-1 0,-1 1 0,1-1 0,-1 1 1,1-1-1,-1 1 0,0 0 0,1-1 0,-1 1 1,1-1-1,-1 1 0,0 0 0,0 0 0,1-1 1,-1 1-1,0 0 0,0-1 0,0 1 0,0 0 1,0 0-1,0-1 0,0 1 0,0 0 0,0 0 1,0-1-1,0 1 0,0 0 0,-1-1 0,1 2 1,0 314 2968,0-316-2984,0 1-1,0 0 1,0-1 0,0 1-1,0-1 1,0 1 0,1-1-1,-1 1 1,0-1 0,0 1-1,1-1 1,-1 1 0,0-1-1,1 1 1,-1-1 0,0 1-1,1-1 1,-1 0-1,1 1 1,-1-1 0,1 0-1,-1 1 1,1-1 0,-1 0-1,1 0 1,-1 1 0,1-1-1,-1 0 1,1 0 0,-1 0-1,1 0 1,0 0 0,-1 0-1,1 0 1,-1 0-1,1 0 1,-1 0 0,2 0-1,-2 0 6,1 0-1,-1 0 0,1 0 1,0 0-1,-1 0 1,1 0-1,-1 0 0,1 0 1,-1 0-1,1 0 0,-1 0 1,1 0-1,-1 1 0,1-1 1,-1 0-1,1 0 0,-1 1 1,1-1-1,-1 0 1,1 0-1,-1 1 0,0-1 1,1 1-1,-1-1 0,1 0 1,-1 1-1,0-1 0,1 1 1,-1-1-1,0 1 0,0-1 1,0 1-1,1-1 0,-1 1 1,0-1-1,0 1 1,0-1-1,0 2 0,0-2 111,0 0-74,0 1-76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4.9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5264,'0'0'1105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5.8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3416,'0'58'5506,"0"-56"-5484,0-1-1,0 1 0,0-1 1,0 1-1,1-1 1,-1 1-1,0 0 1,1-1-1,-1 0 0,0 1 1,1-1-1,0 1 1,-1-1-1,1 0 0,0 1 1,0-1-1,0 0 1,0 0-1,0 1 1,0-1-1,0 0 0,0 0 1,1 0-1,-1 0 1,0-1-1,0 1 1,1 0-1,-1-1 0,1 1 1,-1 0-1,2 0 1,11 5 32,-13-5-37,0 1 0,0-1 0,0 0 0,0 1 0,-1-1 0,1 0 0,0 1 0,0-1 0,-1 1 0,1-1 0,-1 1 0,1 0 0,-1-1 0,0 1 0,0-1 0,0 1 0,0 0 0,0-1 0,0 1 0,0-1 0,0 1 0,0 0 0,-1 1 0,0-1-2,1 0 0,-1 0 0,1 0 0,0 0 0,0 0 0,0 0 0,0 0 0,1 0-1,-1 0 1,0 0 0,1 0 0,0 0 0,-1 0 0,1 0 0,1 2 0,7 5 60,-8-8-59,1 0-1,-1 0 1,0 1 0,1-1 0,-1 0-1,0 1 1,0-1 0,0 0 0,0 1 0,0-1-1,-1 1 1,1 0 0,0-1 0,-1 1-1,1 0 1,-1-1 0,0 1 0,1 0-1,-1-1 1,0 3 0,0-1 5,0-1 1,1 1-1,-1-1 0,1 1 1,-1-1-1,1 1 0,0-1 0,0 0 1,0 1-1,0-1 0,3 4 1,-3-4-1,1 0-1,-1 0 1,0 1 0,0-1 0,0 0 0,0 1 0,0-1 0,-1 1-1,1-1 1,-1 1 0,1 4 0,0 12 30,1-1 1,1 0-1,6 20 0,3 24 30,-7-15 243,-3-24-168,1 0 0,11 41 0,-13-62-150,0-1-1,0 1 0,0-1 1,0 1-1,0-1 1,0 1-1,1-1 0,-1 0 1,1 0-1,-1 0 1,1 0-1,-1 0 0,1 0 1,-1 0-1,1 0 1,0-1-1,-1 1 0,1 0 1,0-1-1,0 0 1,-1 1-1,1-1 0,3 0 1,51 1 472,-38-2-252,137 1-843,-153 0 599,0 0-1,-1 0 0,1 0 0,-1-1 1,1 1-1,0 0 0,-1-1 0,1 1 1,-1-1-1,1 0 0,-1 1 0,1-1 1,-1 0-1,1 0 0,-1 0 0,0 0 1,1 0-1,-1 0 0,0 0 0,0-1 1,0 1-1,2-3 0,-2 3-9,0-1 1,0 1-1,0-1 0,1 1 0,-1-1 1,0 1-1,1 0 0,-1 0 1,1 0-1,-1 0 0,1 0 0,0 0 1,-1 0-1,1 0 0,0 1 1,0-1-1,-1 1 0,1-1 0,0 1 1,0 0-1,0 0 0,0 0 0,2 0 1,-3 0-16,0 0 0,0 0 0,1 0 1,-1 0-1,0 0 0,0 0 0,1 0 0,-1-1 1,0 1-1,0 0 0,1-1 0,-1 1 0,0-1 1,0 1-1,0-1 0,0 0 0,0 1 0,0-1 1,0 0-1,0 0 0,0 0 0,0 0 0,0 1 1,0-1-1,-1 0 0,2-3 0,-1 3 33,8-2-769,-3 0-745,1-21-3833,-7 20 4267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6.2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44 3032,'-2'-1'-85,"11"0"3442,582 1 1903,-585 0-5258,0-1-1,-1 0 1,1 0-1,-1 0 0,1-1 1,-1 0-1,8-3 0,-8 3-1,1 0-1,-1 0 1,0 0-1,1 1 1,0 0-1,-1 0 1,9-1-1,-11 2-1,6 1 8,0-1 1,0 0 0,1-1-1,-1 0 1,0 0 0,0-1-1,0 0 1,12-5-1,3 4-594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7.2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3420,'0'0'1174,"0"5"-304,0-3-713,-1 0 0,1 1 0,-1-1 1,1 1-1,0-1 0,0 1 0,0-1 1,0 0-1,0 1 0,0-1 0,1 1 0,-1-1 1,1 1-1,0-1 0,0 0 0,0 0 1,0 1-1,0-1 0,0 0 0,3 3 0,2-1-42,-3-4-86,-1 1-1,0 0 1,0 1-1,1-1 1,-1 0-1,0 1 1,0-1-1,0 1 1,-1 0-1,1-1 1,0 1-1,-1 0 1,1 0-1,-1 0 1,1 0-1,-1 1 1,0-1-1,0 0 1,0 1-1,0-1 1,0 0-1,-1 1 1,1-1-1,0 4 1,-1-3-13,0-1 0,0 0 0,1 0-1,-1 0 1,1 0 0,-1 0 0,1 0 0,0 0 0,0 0 0,0 0 0,0 0 0,0-1 0,0 1-1,0 0 1,1-1 0,-1 1 0,1-1 0,-1 1 0,1-1 0,-1 1 0,1-1 0,2 1-1,11 11 75,-1 19 134,39 61 616,-29-30-632,-14-42-24,-1 0 0,-1 1 0,-1-1 0,8 40-1,-1-7 3,-10-36-169,4 15 35,-5-26-36,-2-16-20,-1-85-451,0 93 450,0 0 0,0 0 0,0 0 0,1 0 0,-1 1 0,0-1 0,0 0 0,1 0 0,-1 1 0,1-1-1,-1 0 1,1 0 0,-1 1 0,1-1 0,-1 1 0,1-1 0,-1 0 0,1 1 0,0-1 0,-1 1 0,1-1 0,0 1 0,-1 0 0,1-1 0,0 1 0,0 0 0,0-1-1,-1 1 1,1 0 0,0 0 0,0 0 0,0 0 0,1 0 0,-1 0 1,0 0 0,-1-1 0,1 1 0,0 0 0,0 0 0,0 0 0,0-1 0,0 1 0,0 0 1,-1-1-1,1 1 0,0 0 0,0-1 0,-1 1 0,1-1 0,0 0 0,0 1 0,-1-1 0,1 1 0,-1-1 0,1 0 0,-1 0 0,1 1 0,-1-1 0,1 0 0,-1 0 0,1 0 0,-1 0 0,0 1 0,0-1 0,1 0 0,-1 0 0,0-2 0,0 0-6,0 0 0,0-1 0,0 1-1,1 0 1,-1 0 0,1-1 0,0 1-1,0 0 1,0 0 0,0 0 0,1 0-1,-1 0 1,1 0 0,0 1-1,3-5 1,2 1-19,0-1-1,0 2 1,0-1-1,16-8 1,-5 6 40,0 1 0,1 1 0,-1 0 0,2 1 0,-1 1 1,0 1-1,36-1 0,11-4-6,8 8 138,-73 0-141,0 0 0,0 0-1,-1 0 1,1 0-1,0 0 1,0 1-1,-1-1 1,1 0-1,0 1 1,0-1 0,-1 0-1,1 1 1,0-1-1,-1 1 1,1-1-1,0 1 1,-1 0-1,1-1 1,-1 1 0,1-1-1,-1 1 1,1 0-1,-1-1 1,0 1-1,1 0 1,-1 0 0,0-1-1,1 1 1,-1 0-1,0 0 1,0 0-1,0-1 1,0 3-1,0-2 2,0-1 0,0 1-1,1 0 1,-1 0-1,0 0 1,0 0-1,1 0 1,-1 0-1,1 0 1,-1 0-1,1 0 1,-1 0-1,1-1 1,-1 1 0,1 0-1,0 0 1,-1-1-1,1 1 1,0 0-1,-1-1 1,1 1-1,0-1 1,0 1-1,0-1 1,0 1 0,0-1-1,0 0 1,0 1-1,-1-1 1,1 0-1,0 0 1,0 0-1,0 0 1,2 1-1,-2-1-1,1 0 0,-1 0 0,1 0 0,-1 1 0,0-1 0,1 1 0,-1-1 0,1 1 0,-1 0 0,0-1-1,0 1 1,1 0 0,-1 0 0,0 0 0,0 0 0,0 0 0,0 0 0,0 0 0,0 0 0,0 1 0,0-1-1,-1 0 1,1 0 0,0 1 0,0 1 0,5 7 2,74 50 264,-53-36-55,-24-22-184,0 0 0,0 0 1,0 0-1,-1 1 0,1-1 0,-1 0 0,0 1 0,1 0 0,-1 0 1,0-1-1,-1 1 0,1 1 0,-1-1 0,1 0 0,-1 0 0,0 0 1,0 1-1,0-1 0,0 0 0,-1 1 0,1 5 0,-1 104 502,0-112-514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8.0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119 90 4028,'0'0'2362,"7"0"-1963,263 0 2277,-268 0-2675,0 0 1,0 0 0,0-1-1,0 1 1,0 0-1,0-1 1,0 0-1,0 0 1,0 1 0,0-1-1,0 0 1,-1 0-1,3-2 1,-2 2 3,-1 0 0,1 0 1,0-1-1,0 2 0,0-1 1,0 0-1,0 0 0,0 1 0,0-1 1,0 1-1,0-1 0,0 1 1,2 0-1,10-2 25,0 0-1,0-1 1,-1 0 0,1-2 0,-1 1-1,0-1 1,0-1 0,-1 0 0,0-1-1,14-11 1,-26 18-24,0 0 0,0 0 0,0 0 1,-1 0-1,1 0 0,0 0 0,0 0 0,0 0 0,-1 0 0,1 0 0,0 0 0,0 0 0,0-1 0,-1 1 0,1 0 0,0 0 1,0 0-1,0 0 0,0 0 0,0-1 0,-1 1 0,1 0 0,0 0 0,0 0 0,0 0 0,0-1 0,0 1 0,0 0 0,0 0 1,0-1-1,0 1 0,0 0 0,0 0 0,0 0 0,0-1 0,0 1 0,0 0 0,0 0 0,0 0 0,0-1 0,0 1 0,0 0 1,0 0-1,0 0 0,0-1 0,0 1 0,0 0 0,0 0 0,0 0 0,1-1 0,-1 1 0,0 0 0,-496 0-1025,495 0 1025,0 0 1,1 0-1,-1 0 0,0 0 1,1 0-1,-1 0 0,0 0 1,0 1-1,1-1 0,-1 0 1,0 0-1,1 1 1,-1-1-1,0 0 0,1 1 1,-1-1-1,1 1 0,-1-1 1,0 1-1,1-1 0,-1 1 1,1 0-1,0-1 1,-1 1-1,1-1 0,-1 1 1,1 0-1,0-1 0,0 1 1,-1 1-1,1-1 1,0-1 0,-1 1 0,1 0 0,0-1 0,0 1 0,-1-1 0,1 1 0,0 0 0,-1-1 0,1 1 0,-1-1 0,1 1 0,-1-1 0,1 1 0,-1-1 0,1 0 0,-1 1 0,1-1 0,-1 0 0,1 1 0,-1-1 0,0 0 0,1 1 0,-1-1 0,0 0 0,1 0 0,-1 0 0,0 0 0,1 0 0,-2 0 0,-1 2 25,0-1-1,1 1 1,-1-1 0,1 1-1,-1 0 1,1 0 0,-1 0-1,1 0 1,0 0 0,0 1 0,0-1-1,0 1 1,1-1 0,-1 1-1,-2 4 1,-25 51 595,26-45-502,0 1-1,0 0 1,2 0-1,0 0 1,0 0-1,1 1 1,3 21-1,-1 12 487,-1-46-596,-1 0-1,0-1 1,1 1 0,-1 0-1,0-1 1,1 1 0,0-1-1,-1 1 1,1-1 0,0 1-1,0-1 1,0 1 0,0-1 0,0 0-1,0 1 1,0-1 0,0 0-1,1 0 1,-1 0 0,0 0-1,1 0 1,-1 0 0,1-1 0,2 2-1,42 12 428,-34-11-302,20 3-64,0-1 0,1-2 0,-1-1 0,58-5-1,-21 2 12,151 1-347,-216-11-872,4-24-5958,-4 17 4193,-1 4 687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7:59.65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707 309 5144,'8'0'4255,"-11"0"-1841,-29 0-1360,-50 0-1805,-116 0 777,195 0-28,1 0 0,0 1-1,-1-1 1,1 0-1,-1 1 1,1 0 0,0-1-1,-1 1 1,1 0 0,0 0-1,0 0 1,-1 1-1,1-1 1,0 0 0,0 1-1,0 0 1,1-1-1,-1 1 1,-1 2 0,1-2 2,0-1 0,1 1 0,-1 0 0,0-1 0,0 1 0,0-1 1,0 1-1,0-1 0,0 0 0,0 0 0,0 0 0,-1 0 0,1-1 0,0 1 1,-1 0-1,1-1 0,0 0 0,-5 1 0,-86-1-4,90 0 6,1 0 0,-1 0 0,1 1 1,0-1-1,-1 1 0,1 0 0,0-1 0,0 1 0,-1 0 0,1 0 0,0 1 0,0-1 1,-2 2-1,2-1-1,0-1 1,0 1-1,-1-1 1,1 0-1,0 0 1,-1 0 0,1 0-1,-1 0 1,1 0-1,-1-1 1,1 1-1,-1-1 1,-3 0-1,0 2 1,1 0-1,-1 0 1,0 0-1,1 0 1,-1 1-1,1 0 1,0 0-1,0 1 0,0-1 1,-5 6-1,-15 9 28,21-16-24,-1 0 0,2 1 0,-1-1-1,0 1 1,0 0 0,1 0 0,-1 1 0,1-1-1,0 1 1,0-1 0,1 1 0,-5 6 0,5-3-2,0 0 1,1 1-1,-1-1 1,1 0-1,1 0 1,-1 1-1,2 9 1,-1-16 3,-1 1-1,1-1 1,0 0 0,0 1 0,0-1 0,0 0 0,0 1-1,1-1 1,-1 0 0,0 1 0,0-1 0,1 0-1,-1 1 1,1-1 0,-1 0 0,1 0 0,0 1 0,0-1-1,-1 0 1,1 0 0,0 0 0,0 0 0,0 0-1,0 0 1,0 0 0,0 0 0,0-1 0,0 1 0,1 0-1,-1-1 1,0 1 0,0 0 0,1-1 0,-1 0-1,0 1 1,2-1 0,8 4 5,-11-4-9,0 0 0,1 0 0,-1 0-1,1 0 1,-1 1 0,0-1 0,1 0 0,-1 0-1,0 0 1,0 0 0,1 1 0,-1-1-1,0 0 1,1 0 0,-1 1 0,0-1-1,0 0 1,1 1 0,-1-1 0,0 0-1,0 1 1,0-1 0,0 0 0,1 1-1,-1-1 1,0 0 0,0 1 0,0-1-1,0 0 1,0 1 0,0-1 0,0 1-1,6 8 115,6-5-95,1 0 0,-1-1-1,1 0 1,-1-1 0,1 0 0,13-1 0,93-1-107,-61-1-106,-55 1 177,0 0-1,0 0 1,1-1 0,-1 1-1,0-1 1,0 0-1,-1 0 1,1 0 0,0 0-1,0-1 1,0 1-1,-1-1 1,1 0 0,4-3-1,-5 3 8,0 0-1,1 0 0,-1 1 0,1-1 1,-1 1-1,1-1 0,0 1 0,-1 0 1,1 0-1,0 0 0,0 1 0,0-1 1,0 1-1,5-1 0,-6 1 9,0 0 0,0 0 0,-1 0 0,1-1 0,0 1 0,0 0 0,-1-1 1,1 1-1,0-1 0,0 0 0,-1 1 0,1-1 0,-1 0 0,1 0 0,-1 0 0,1 0 0,-1-1 0,1 1 0,-1 0 0,0 0 0,2-3 0,-2 2-1,0 1-1,0 0 1,0 0 0,0-1-1,1 1 1,-1 0 0,0 0-1,1 0 1,-1 0-1,0 1 1,1-1 0,-1 0-1,1 0 1,0 1-1,-1-1 1,1 1 0,-1-1-1,1 1 1,0 0 0,-1 0-1,4 0 1,-4 0 1,0 0 1,0 0-1,0 0 0,0-1 1,0 1-1,0 0 1,1-1-1,-1 1 1,0 0-1,0-1 0,0 1 1,0-1-1,0 0 1,0 1-1,0-1 0,-1 0 1,1 1-1,0-1 1,0 0-1,0 0 0,-1 0 1,1 0-1,0 0 1,-1 0-1,1 0 1,0-1-1,-1 1 2,0 0 1,1 0-1,-1 0 0,1 0 1,-1 1-1,1-1 1,-1 0-1,1 1 0,-1-1 1,1 0-1,0 1 0,-1-1 1,1 0-1,0 1 1,0-1-1,-1 1 0,1 0 1,0-1-1,0 1 1,0-1-1,-1 1 0,1 0 1,0 0-1,0 0 0,2-1 1,-3 1-3,0 0 0,1 0 0,-1 0 0,1 0 0,-1 0 0,1 0 0,-1 0 0,0 0 0,1 0 0,-1-1 0,1 1 0,-1 0 0,0 0 0,1-1 0,-1 1 0,0 0 0,1 0 0,-1-1 0,0 1 0,1 0 0,-1-1 0,0 1 1,0 0-1,1-1 0,-1 1 0,0 0 0,0-1 0,0 1 0,0-1 0,0 1 0,1-1 0,-1 1 0,0-1 0,0 1-1,0-1 0,0 1 0,0 0-1,0-1 1,0 1 0,0-1 0,0 1 0,1 0 0,-1-1 0,0 1 0,0 0 0,0-1-1,1 1 1,-1 0 0,0-1 0,0 1 0,1 0 0,-1 0 0,0-1 0,1 1-1,-1 0 1,0 0 0,1 0 0,-1-1 0,0 1 0,1 0 0,-1 0 0,0 0 0,1 0-1,-1 0 1,1 0 0,0 0 0,23-45-657,-17 31 555,0 0 1,-1 0-1,-1-1 1,-1 0-1,0 0 1,-1 0-1,0 0 0,0-18 1,-3-132 281,-2 83 267,2 81-439,0 0 0,0 0 0,0 1-1,0-1 1,-1 0 0,1 0 0,0 1 0,0-1 0,0 0-1,-1 0 1,1 1 0,0-1 0,-1 0 0,1 1 0,-1-1-1,1 1 1,0-1 0,-1 0 0,0 1 0,1-1 0,-1 1-1,1-1 1,-1 1 0,0-1 0,1 1 0,-1 0 0,0-1-1,1 1 1,-1 0 0,0 0 0,1-1 0,-1 1 0,0 0-1,0 0 1,1 0 0,-1 0 0,-1 0 0,1 0 1,0 0 0,0 0 0,0 0 0,1 0-1,-1-1 1,0 1 0,0 0 0,0 0 0,0-1 0,1 1 0,-1 0 0,0-1 0,0 1 0,1-1 0,-1 1 0,0-1 0,1 1 0,-1-1 0,0 0 0,1 1 0,-1-1-1,1 0 1,-1 1 0,1-1 0,-1 0 0,1 0 0,0 0 0,-1 1 0,1-1 0,0 0 0,0 0 0,-1 0 0,1 0 0,0 1 0,0-1 0,0 0 0,0-2-1,0 3-3,0-1 0,0 0-1,0 1 1,0-1-1,-1 1 1,1-1-1,0 0 1,0 1-1,-1-1 1,1 1-1,0-1 1,-1 1-1,1-1 1,-1 1-1,1-1 1,-1 1-1,1-1 1,-1 1 0,1-1-1,-1 1 1,1 0-1,-1-1 1,1 1-1,-1 0 1,0 0-1,1 0 1,-1-1-1,0 1 1,1 0-1,-1 0 1,1 0-1,-1 0 1,0 0 0,1 0-1,-2 0 1,-1 0 15,-17-4 154,11 5-202,8-1-8,1 6-2,0 127 441,0-130-398,0-1 1,1 1-1,-1-1 0,0 0 0,1 1 1,0-1-1,-1 1 0,1-1 0,0 0 1,0 0-1,0 1 0,1-1 1,-1 0-1,0 0 0,1 0 0,-1 0 1,1-1-1,3 4 0,-3-4-4,0 1 0,-1 0 0,1 0 1,-1 0-1,1 0 0,-1 0 0,1 0 0,-1 0 0,0 0 0,0 0 0,0 1 1,0-1-1,-1 0 0,1 1 0,-1-1 0,1 1 0,-1-1 0,0 5 1,0 6 40,0-9-34,-1 0 0,1 1 0,0-1-1,0 0 1,1 0 0,0 0 0,-1 0 0,1 0-1,3 6 1,6 6-16,-8-14 7,-1 1 1,1-1-1,0 1 1,-1 0-1,0-1 1,1 1-1,-1 0 1,0 0-1,0 0 1,-1 0-1,1 0 1,-1 0-1,1 5 1,0 2 15,0-1-1,1 1 1,0-1 0,0 0 0,1 0 0,6 14-1,5 15 35,-4 7 20,-8-32-5,1 1 0,0-2 1,10 25-1,-1-27 38,-6-7-89,-6-2-52,0 0-188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00.5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690 56 4280,'0'0'625,"-8"0"-279,-27 0-142,26 0 404,4 0-181,-17 0 110,16 0 1004,-37 0-6,42 0-1531,0 0 1,0 0-1,0 0 0,0 0 1,0 0-1,1-1 0,-1 1 1,0 0-1,0-1 0,0 1 1,0-1-1,0 1 0,1-1 1,-1 1-1,0-1 0,0 0 1,1 1-1,-1-1 0,0 0 1,1 1-1,-1-1 0,1 0 0,-1 0 1,1 0-1,-1-1 0,1 1-5,-1 0 0,1 0 0,-1 0-1,0 0 1,1 1 0,-1-1 0,0 0-1,1 0 1,-1 0 0,0 1-1,0-1 1,0 0 0,0 1 0,0-1-1,0 0 1,1 1 0,-1 0-1,0-1 1,-1 1 0,1-1 0,0 1-1,0 0 1,0 0 0,0 0 0,-2 0-1,-9 0 1,0-1-1,1 0 1,-1 0-1,0-1 1,-13-4 0,10 3 17,0 1 0,-1 1 0,1 0 0,-1 1 0,-21 3 0,-13-1-38,-107-2 0,156 0 22,1 0 1,-1 0-1,1 0 0,-1 0 0,0 0 0,1 0 0,-1 0 1,1 0-1,-1 0 0,0 0 0,1 1 0,-1-1 0,1 0 1,-1 0-1,1 1 0,-1-1 0,1 0 0,-1 1 0,1-1 1,-1 1-1,1-1 0,0 0 0,-1 1 0,1-1 0,-1 1 1,1-1-1,0 1 0,0-1 0,-1 1 0,1 0 0,0-1 1,0 1-1,0-1 0,-1 1 0,1 1 0,0-2 3,0 1-1,0-1 0,0 1 1,0-1-1,-1 1 0,1 0 1,0-1-1,0 1 0,0-1 1,-1 1-1,1-1 0,0 1 1,-1-1-1,1 1 0,-1-1 1,1 1-1,-1-1 0,1 0 1,0 1-1,-1-1 0,1 0 1,-1 1-1,0-1 0,1 0 1,-1 1-1,1-1 0,-1 0 1,1 0-1,-1 0 0,0 0 1,1 0-1,-1 0 0,1 0 1,-1 0-1,-1 0 0,-30 30 112,27-24-105,0 0 0,0 1 0,1-1 0,0 1 0,0 0 0,1 0 0,0 1 0,0-1 0,1 0 0,-3 12 0,2 2-36,1 1 0,1 34 0,1-48 31,0-8-5,0 1 1,0-1 0,0 1 0,0-1-1,0 1 1,0-1 0,0 1-1,1-1 1,-1 1 0,0-1 0,0 1-1,0-1 1,1 1 0,-1-1 0,0 1-1,0-1 1,1 1 0,-1-1-1,1 1 1,-1-1 0,0 0 0,1 1-1,-1-1 1,1 0 0,-1 1 0,1-1-1,-1 0 1,1 0 0,-1 1 0,1-1-1,0 0 1,37 14 19,-37-14-18,-1 0 0,1 0 1,-1 0-1,0 0 0,1 0 1,-1 1-1,1-1 0,-1 0 1,1 0-1,-1 1 0,0-1 1,1 0-1,-1 1 0,0-1 1,1 0-1,-1 1 0,0-1 1,0 0-1,1 1 0,-1-1 1,0 1-1,0-1 0,1 0 1,-1 1-1,0-1 0,0 1 1,0-1-1,0 1 0,0-1 0,0 1 1,0 0-2,0-1 1,0 1-1,0-1 1,1 0-1,-1 1 1,0-1 0,0 1-1,0-1 1,0 0-1,1 1 1,-1-1-1,0 1 1,0-1-1,1 0 1,-1 1-1,0-1 1,0 0-1,1 1 1,-1-1-1,1 0 1,-1 0-1,0 1 1,1-1-1,-1 0 1,0 0 0,1 0-1,-1 0 1,1 1-1,-1-1 1,1 0-1,-1 0 1,0 0-1,1 0 1,-1 0-1,1 0 1,0 0-1,10 3-4,42 6 24,-7-8-77,79-1-444,-122 0 478,-1 0 1,1-1-1,0 1 1,-1 0 0,1-1-1,-1 0 1,1 1-1,-1-1 1,1 0 0,-1 0-1,0-1 1,0 1-1,1 0 1,-1-1 0,0 1-1,0-1 1,0 0-1,2-2 1,-2 2 4,0 0 0,0 0 1,0 0-1,0 1 0,0-1 0,0 1 0,0 0 1,0-1-1,0 1 0,1 0 0,-1 0 1,1 0-1,-1 1 0,1-1 0,-1 1 0,1-1 1,-1 1-1,4 0 0,-3 0-2,-1 0 0,0-1 0,0 1 0,0 0 0,1-1 0,-1 0 0,0 1-1,0-1 1,0 0 0,0 0 0,0 0 0,0 0 0,-1 0 0,1-1 0,0 1 0,0 0 0,-1-1 0,1 0-1,-1 1 1,0-1 0,1 0 0,-1 0 0,2-3 0,7-9-119,37-28-264,-27 26 309,5-10 9,-7-1 256,-13 21-11,0-1 0,0 0 0,0 0 1,-1 0-1,0 0 0,-1-1 0,0 1 0,0-1 0,-1 0 0,1 0 1,-2 0-1,1 0 0,-1-1 0,0-12 0,-7 21-165,-18 0-30,23 0 37,1 0-1,0 0 0,0 0 0,0 0 0,0 0 1,-1 0-1,1 0 0,0 0 0,0-1 0,0 1 1,0 0-1,-1 0 0,1 0 0,0 0 1,0 0-1,0 1 0,-1-1 0,1 0 0,0 0 1,0 0-1,0 0 0,0 0 0,-1 0 1,1 0-1,0 0 0,0 0 0,0 0 0,0 0 1,0 1-1,-1-1 0,1 0 0,0 0 0,0 0 1,0 0-1,0 0 0,0 1 0,0-1 1,0 0-1,-1 0 0,1 0 0,0 0 0,0 1 1,0-1-1,0 0 0,0 0 0,0 0 0,0 0 1,0 1-1,0-1 0,0 0 0,0 0 1,0 0-1,0 1 0,0-1 0,0 0 0,1 0 1,-1 21 154,0-15 179,0 0 10,0 188-313,6-191-610,22-2-163,-21-1-291,7 0-5245,-12 0 4569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01.2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39 5136,'1'41'906,"1"-29"-357,0 1 1,1-1-1,1 0 0,0 0 1,1 0-1,0 0 0,9 14 1,-7-15-490,-1 1 1,-1-1-1,0 1 1,-1-1-1,0 1 0,-1 1 1,3 18-1,-2-14 783,-2-37-554,-2 14-937,0 0-663,0-101 2409,0 106-1092,0 0 0,0-1-1,0 1 1,0 0 0,0-1 0,0 1 0,-1 0-1,1-1 1,0 1 0,-1 0 0,1 0 0,-1-1-1,0 1 1,1 0 0,-1 0 0,0 0 0,0 0-1,0 0 1,0 0 0,1 0 0,-2 0 0,1 0-1,0 0 1,0 1 0,0-1 0,0 0 0,0 1-1,-1-1 1,0 0 0,0 1-7,1-1 0,-1 0-1,1 1 1,0-1 0,-1 0 0,1 0 0,0 1-1,0-1 1,0 0 0,0 0 0,0 0-1,0-1 1,0 1 0,0 0 0,0 0-1,0-1 1,1 1 0,-1 0 0,0-1 0,1 1-1,-1 0 1,1-1 0,0 1 0,-1-1-1,1 1 1,0-1 0,0 1 0,0-1 0,0-1-1,0-56 49,6 56-26,57-11-126,0 1 22,97-10 1,33 21 432,-193 2-308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01.7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3980,'0'7'225,"0"159"5512,0 93-3519,0-256-2189,1 1-1,-1-1 0,1 0 0,-1 1 1,1-1-1,0 0 0,0 0 0,1 0 1,-1 0-1,1 0 0,-1 0 1,3 3-1,-2-3-5,0 0 1,0 0-1,-1 0 1,1 0-1,-1 0 1,0 0 0,0 0-1,0 1 1,0-1-1,0 0 1,-1 0-1,1 5 1,0 12 128,1-1 0,1 1 1,1-1-1,11 37 0,-7-31 2,-1 0 0,3 29 0,4 39-25,0-80 18,-4-12-2621,-6-44-8821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02.5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478 0 3668,'0'5'290,"0"16"176,0-16 2722,1-4-3156,-1-1 0,0 1 0,1 0 0,-1-1 0,0 1 0,0 0 0,0-1 0,0 1 0,0 0 0,1-1 0,-1 1 0,0 0 1,-1 0-1,1-1 0,0 1 0,0 0 0,0-1 0,0 1 0,0 0 0,-1-1 0,1 1 0,0 0 0,-1-1 0,1 1 0,0-1 0,-1 1 0,1-1 0,-1 1 0,1-1 0,-1 1 0,1-1 0,-1 1 0,1-1 0,-1 1 0,0-1 0,1 0 0,-2 1 0,-30 10 188,32-11-211,-1 0 0,1 1 0,-1-1 0,1 0 0,0 0 0,-1 0 0,1 1 0,-1-1 0,1 0-1,0 1 1,-1-1 0,1 0 0,0 1 0,-1-1 0,1 0 0,0 1 0,-1-1 0,1 0-1,0 1 1,0-1 0,-1 1 0,1-1 0,0 1 0,0-1 0,0 1 0,0-1 0,0 1-1,0-1 1,0 1 0,0 0 0,-6 9 196,-348 226 1946,354-236-2151,-12 7 18,1 0 1,1 1-1,-1 1 1,-10 11-1,16-19-24,11 4 18,21-2 59,-22-3-97,13 1 69,-2-2 20,-7 0-15,-4 0-41,-1 1 0,1-1 0,-1 1 1,1 0-1,-1 1 0,1-1 0,0 1 0,-1 0 1,0 0-1,1 0 0,4 2 0,3 7 7,-11-8-11,1 0 1,0 0-1,0-1 0,0 1 1,0-1-1,0 0 1,0 1-1,0-1 0,1 0 1,-1 0-1,0 0 0,1-1 1,-1 1-1,1-1 0,-1 1 1,0-1-1,5 0 0,-2 1 25,1-1 0,-1 1 0,0 0 0,1 0 0,-1 1 0,0-1 0,0 1 0,0 0 0,0 1 0,4 2 0,22 9 98,-3-4 156,-1 2-1,0 0 1,0 2-1,-2 1 1,26 19-1,-21 2 432,-28-31-668,1-1 0,0 0-1,0 0 1,1 0-1,-1 0 1,1 0-1,0-1 1,8 6-1,-6-7 270,-3-2-2729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14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1099 167 2352,'0'0'1048,"0"-5"-630,0 4-334,0 1 0,0-1 0,0 0 0,0 0 0,0 0 0,0 0 0,0 1 0,0-1 0,0 0 0,0 0 0,-1 0 0,1 1 1,0-1-1,-1 0 0,1 0 0,0 1 0,-1-1 0,1 0 0,-1 1 0,1-1 0,-1 0 0,0 1 0,1-1 0,-1 1 0,1-1 0,-1 1 0,0-1 0,0 1 1,1-1-1,-1 1 0,0 0 0,0 0 0,1-1 0,-1 1 0,0 0 0,0 0 0,0 0 0,0 0 0,1 0 0,-1 0 0,0 0 0,0 0 0,0 0 1,1 0-1,-1 0 0,-6 1 4853,0-1-5697,6 0 760,0 0 0,0 0 0,0 0 0,0 0 0,0 0-1,0 0 1,0 0 0,-1 0 0,1 0 0,0 0-1,0-1 1,0 1 0,0-1 0,0 1 0,0 0 0,0-1-1,0 0 1,0 1 0,0-1 0,0 0 0,0 1 0,1-1-1,-1 0 1,0 0 0,0 0 0,1 1 0,-1-1 0,1 0-1,-1 0 1,0 0 0,1 0 0,0 0 0,-1 0-1,1 0 1,0-1 0,-1 1 0,1 0 0,0 0 0,0 0-1,0 0 1,0-2 0,0 3-1,0 0 0,0 0 1,0-1-1,0 1 0,1 0 0,-1 0 0,0 0 1,0 0-1,0-1 0,0 1 0,0 0 0,0 0 0,0 0 1,0-1-1,-1 1 0,1 0 0,0 0 0,0 0 1,0 0-1,0-1 0,0 1 0,0 0 0,0 0 0,0 0 1,0 0-1,0-1 0,-1 1 0,1 0 0,0 0 1,0 0-1,0 0 0,0 0 0,0 0 0,-1 0 0,1-1 1,0 1-1,0 0 0,0 0 0,0 0 0,-1 0 1,1 0-1,0 0 0,0 0 0,0 0 0,0 0 0,-1 0 1,1 0-1,0 0 0,0 0 0,0 0 0,-1 0 1,1 0-1,0 0 0,0 0 0,0 0 0,-1 1 0,-1-2 4,0 1-1,0 0 1,0-1-1,-1 0 0,1 1 1,0-1-1,0 0 0,0 0 1,0 0-1,0 0 0,1 0 1,-1-1-1,0 1 1,0-1-1,1 1 0,-1-1 1,1 1-1,-1-1 0,1 0 1,-2-2-1,-14-15 16,6 12-18,-1 0 1,0 1-1,0 0 0,0 1 1,-1 0-1,0 1 1,0 0-1,0 1 0,0 1 1,-23-2-1,-160-2 6,156 6-6,24-1 5,11 0-4,1 1 0,0-1 0,0 1 0,-1 0 0,1 0 1,0 0-1,0 1 0,-1 0 0,1-1 0,0 2 0,0-1 0,-6 2 0,2 8 2,7-10-3,0 0 1,0 0-1,0 1 1,0-1-1,0 0 1,0 0-1,0 0 1,0 0-1,-1 0 1,1 0-1,0-1 1,-1 1-1,1 0 1,-1-1-1,1 1 1,-1-1-1,1 1 1,-1-1-1,1 0 1,-1 1-1,1-1 1,-1 0 0,1 0-1,-1 0 1,-2-1-1,3 1 2,-1 0-1,0 1 1,1-1-1,-1 0 1,0 1-1,1-1 1,-1 1-1,1-1 1,-1 1-1,1 0 1,-1-1-1,1 1 1,-1 0-1,-1 2 1,2-2-1,0 0 0,-1 0 1,1 0-1,0-1 1,-1 1-1,1 0 1,-1-1-1,1 1 0,-1-1 1,1 1-1,-1-1 1,1 1-1,-1-1 1,-1 0-1,-5 1 1,1 1-1,0 0 0,0 0 1,1 1-1,-1-1 1,0 2-1,1-1 1,-11 8-1,-12 6 37,-11 1 0,0 3-1,2 1 0,0 2 0,-50 42 0,82-58-21,1 0 0,0 1 0,0-1 0,1 1 0,0 1 0,0-1 0,1 1 0,0-1 0,-2 19 0,1-11-4,0 6 74,2 0 0,0 0 0,2 0 0,2 34 0,1 6 25,-4-46-53,0-12-38,0-1 0,1 1 0,0 0 0,0 0 0,0 0 0,0 0 0,1-1 0,0 1 0,0 0 0,0 0 0,4 8 0,5-2-11,-8-9-2,0-1-1,0 1 0,-1 0 1,1 0-1,-1 0 0,1 0 1,-1 0-1,0 1 0,0-1 1,0 0-1,0 1 0,0-1 1,0 1-1,-1-1 0,1 0 1,-1 1-1,0-1 0,0 1 1,1-1-1,-2 5 0,1-6-3,0 1 0,0-1-1,0 0 1,0 1-1,1-1 1,-1 0 0,0 1-1,1-1 1,-1 0 0,1 0-1,-1 1 1,1-1 0,-1 0-1,1 0 1,0 0-1,0 0 1,0 0 0,-1 0-1,1 0 1,0 0 0,2 1-1,-2-1 3,0 0-1,0-1 0,0 1 0,0 0 1,0 0-1,0 0 0,-1 1 0,1-1 0,0 0 1,-1 0-1,1 0 0,-1 0 0,1 1 1,-1-1-1,1 0 0,-1 1 0,0-1 1,0 0-1,1 0 0,-1 1 0,0 1 1,0 1 18,1 0 1,0 1 0,1-1 0,-1 0 0,1 0-1,-1 0 1,1 0 0,0-1 0,5 8 0,12 24 264,-5 4-236,2 0 0,27 49 0,-34-72-16,1 0 0,1 0 0,0-1 0,1-1 0,1 0 0,0-1 0,25 20 0,-24-24 7,1-1 0,0 0-1,0-1 1,1-1 0,0-1-1,31 7 1,-2-3 64,59 2-1,95-9 38,-196-2-141,1 0-1,0-1 0,0 1 0,-1-1 0,1 0 0,-1 0 0,1 0 0,0 0 0,-1-1 1,0 0-1,1 1 0,4-5 0,-5 4-1,1 0 0,-1 0 0,1 0 0,-1 0-1,1 1 1,-1-1 0,1 1 0,0 0 0,0 0 0,0 0 0,0 1 0,7-1 0,-5 1 4,1-1 0,0 0 0,0 0 1,0-1-1,-1 0 0,11-4 0,-11 3-6,1 1 0,0 0 0,0 0 0,0 0 1,0 1-1,12-1 0,-13 2 5,-1-1 0,1 1 0,0-1 0,-1-1 0,1 1 0,-1-1 0,0 0 0,1 0 0,8-5 0,30-11 10,-22 12 84,0 0 0,0-1-1,-1-2 1,0 0 0,27-16 0,-47 20 260,-10 4 1127,-2 8-3107,5 11-7342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15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3996,'0'0'5299,"0"5"-5217,0 14-33,0-14 100,0-1 6,0 129 1096,0-132-1245,0 0 0,0 1 0,0-1 0,1 1 1,-1-1-1,0 0 0,0 1 0,1-1 0,-1 0 0,1 1 0,0-1 0,-1 0 1,1 0-1,0 0 0,-1 1 0,1-1 0,0 0 0,0 0 0,0 0 0,0 0 0,0 0 1,0-1-1,3 3 0,-3-3-4,0 1 1,0 0 0,1 0-1,-1 0 1,0 0-1,0 0 1,0 0-1,-1 0 1,1 0 0,0 0-1,0 0 1,0 0-1,-1 0 1,1 1-1,-1-1 1,1 0 0,-1 1-1,1-1 1,-1 0-1,0 1 1,0-1 0,0 0-1,1 3 1,-2 2 16,1-1 1,0 0-1,1 1 0,0-1 1,-1 0-1,2 0 1,-1 1-1,0-1 1,1 0-1,0 0 1,0-1-1,5 9 0,10 46 472,-9-39-337,0 1 0,-1 0 0,-2 1-1,0-1 1,2 30 0,13 50 197,-11-66-135,-1 1 1,-2 0 0,-2 0-1,0 63 1,-4 108 529,0-206-624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16.4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450 1 4492,'-4'0'405,"-84"0"2852,87 0-3242,1 0-1,-1 0 1,1 0 0,-1 0 0,0 1-1,1-1 1,-1 0 0,1 0-1,-1 1 1,0-1 0,1 0 0,-1 1-1,1-1 1,-1 1 0,1-1-1,0 0 1,-1 1 0,1-1 0,-1 1-1,1-1 1,0 1 0,-1 0-1,1-1 1,0 1 0,0-1-1,-1 1 1,1 1 0,0-1 3,-1-1 1,1 1-1,0 0 1,-1 0-1,1 0 1,-1 0 0,1 0-1,-1 0 1,0-1-1,1 1 1,-1 0-1,0 0 1,0-1-1,1 1 1,-1-1-1,0 1 1,0 0-1,0-1 1,0 0-1,0 1 1,1-1-1,-1 1 1,0-1-1,0 0 1,0 0-1,0 0 1,0 0-1,0 1 1,-2-1 0,1 0 9,0 0 0,0 0 0,0 0 0,-1 1 0,1-1 0,0 1 1,0 0-1,0 0 0,0-1 0,0 1 0,0 0 0,0 1 0,-1 0 1,1-1-7,1 0 1,-1 1 0,0-1 0,1-1 0,-1 1 0,0 0 0,0 0 0,0-1-1,0 1 1,0-1 0,1 0 0,-5 1 0,-4 1 44,0 0 0,0 1 0,0 0 0,0 0 0,0 1 0,1 1 1,0-1-1,-16 12 0,-11 4 113,30-17-156,-1 0 1,0 0-1,0 0 1,1 1-1,0 0 1,0 1-1,0 0 0,0-1 1,1 2-1,0-1 1,0 1-1,0-1 1,1 1-1,-1 1 0,2-1 1,-1 1-1,1-1 1,0 1-1,0 0 1,0 0-1,1 0 0,1 1 1,-1-1-1,0 10 1,-10 171 211,12-187-233,0-1-1,0 1 0,0 0 0,0-1 1,0 1-1,0-1 0,0 1 0,0-1 0,0 1 1,0 0-1,1-1 0,-1 1 0,0-1 1,0 1-1,1-1 0,-1 1 0,0-1 1,1 1-1,-1-1 0,1 1 0,-1-1 0,1 0 1,-1 1-1,0-1 0,1 0 0,0 1 1,-1-1-1,1 0 0,-1 1 0,1-1 0,0 0 1,87 39 148,-52-24-87,0-1 0,1-2 0,0-2 0,76 11 0,-77-18 134,60-1-1,-53-3-133,-41 1-63,-1 0-1,1 0 1,0-1-1,0 1 1,-1-1-1,1 1 0,0-1 1,-1 0-1,1 1 1,0-1-1,-1 0 0,1 0 1,-1 0-1,0 0 1,1-1-1,-1 1 0,0 0 1,0-1-1,1 1 1,-1 0-1,0-1 1,0 1-1,-1-1 0,2-3 1,9-9 2,18 1-35,-1-8 21,-24 18 11,2 1 0,-1-1 0,0 0 0,0 0 0,0-1 0,0 1 0,-1-1 0,0 0 0,1 0 0,3-6 0,25-28 1,-24 30 2,0-2 0,0 1 0,-1-1 0,0-1 0,-1 1-1,0-1 1,-1 0 0,0-1 0,-1 0 0,0 0-1,-1 0 1,6-23 0,-4-105 67,-7 139-68,1-1 0,-1 1 0,1-1-1,-1 1 1,1 0 0,-1 0 0,0-1-1,0 1 1,0 0 0,0 0 0,0 0 0,0 0-1,0 0 1,0 0 0,0 0 0,0 0 0,0 0-1,-1 0 1,1 1 0,0-1 0,-1 0 0,1 1-1,0-1 1,-1 1 0,1 0 0,-1-1 0,-1 1-1,-4-2 8,7 2-9,-1-1-1,1 1 0,-1 0 0,1 0 0,0 0 0,-1-1 0,1 1 0,-1 0 0,1 0 0,0-1 0,-1 1 0,1 0 0,0-1 0,0 1 0,-1 0 0,1-1 0,0 1 1,0-1-1,-1 1 0,1-1 0,0 1 0,0 0 0,0-1 0,0 1 0,0-1 0,0 1 0,0-1 0,0 0 0,0 1 1,0 0-1,0-1 1,0 1 0,0 0-1,-1-1 1,1 1 0,0 0-1,0-1 1,0 1 0,0 0-1,0 0 1,0-1 0,0 1-1,-1 0 1,1-1 0,0 1-1,0 0 1,0 0 0,0-1-1,-1 1 1,1 0 0,0 0-1,0 0 1,-1-1 0,1 1-1,0 0 1,-1 0 0,1 0-1,0 0 1,0 0 0,-1 0-1,1 0 1,0-1 0,-1 1-1,0 0 1,-128-26-333,67 15 271,36 6-987,0 0 1,-41 0 0,54 4 473,10 1 440,0 0 1,0-1 0,0 1-1,0 0 1,0 0 0,0 1-1,0-1 1,0 0 0,0 1-1,0 0 1,0 0 0,0 0 0,-3 2-1,-5 7-316,9-9 322,1 1 0,-1-1 0,1 1 0,-1-1 0,0 0 0,1 1 0,-1-1 0,0 0 0,0 0 0,0 0 0,0-1 0,0 1 0,0 0 0,0-1 0,0 1 0,0-1 1,0 0-1,0 0 0,-1 0 0,-1 0 0,-9 0-1025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17.4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0 3876,'0'0'4410,"-6"0"-4231,-16 0-12,16 0 1190,6 6-1230,0 16 7,0-17-30,0 0-2,0 318 1255,0-322-1357,0 1 0,1-1 0,-1 0 0,0 0 0,0 0 0,0 0 0,1 0 0,-1 0 0,1 1 0,-1-1 0,1 0-1,-1 0 1,1 0 0,-1 0 0,1 0 0,0-1 0,0 1 0,-1 0 0,1 0 0,0 0 0,0-1 0,0 1 0,0 0 0,0-1 0,0 1 0,0-1 0,0 1 0,0-1 0,0 1 0,0-1 0,1 0-1,-1 0 1,2 1 0,-2-1 2,0 0 0,0 0-1,0 0 1,0 0-1,0 1 1,0-1 0,0 0-1,0 1 1,0-1 0,0 1-1,0-1 1,0 1-1,-1-1 1,1 1 0,0 0-1,0-1 1,0 1 0,-1 0-1,1-1 1,0 1-1,-1 0 1,1 0 0,-1 0-1,1 0 1,-1 0-1,1 0 1,-1 0 0,0 0-1,1 0 1,-1 0 0,0 0-1,0 0 1,0 1-1,0-1 0,0 0 0,1-1-1,-1 1 1,0 0-1,0 0 1,0 0-1,1 0 1,-1-1 0,0 1-1,1 0 1,-1 0-1,1-1 1,-1 1-1,1 0 1,-1-1 0,1 1-1,0-1 1,-1 1-1,1 0 1,0-1-1,-1 1 1,1-1 0,0 0-1,0 1 1,-1-1-1,1 0 1,0 1-1,0-1 1,0 0 0,-1 0-1,1 0 1,0 0-1,0 0 1,0 1-1,1-2 1,-2 1-1,1 0 0,0 0 0,-1 0 0,1 0 0,0 0 1,-1 1-1,1-1 0,0 0 0,-1 0 0,1 0 0,0 1 0,-1-1 0,1 0 0,0 0 0,-1 1 1,1-1-1,-1 1 0,1-1 0,0 1 0,-1-1 0,1 1 0,-1-1 0,0 1 0,1-1 1,-1 1-1,1-1 0,-1 1 0,0 0 0,0-1 0,1 1 0,-1 0 0,0-1 0,1 2 0,0-1 4,0 1 0,0-1 0,1 0 0,-1 0 0,1 0-1,-1 0 1,1 0 0,-1 0 0,1 0 0,0-1 0,0 1 0,-1 0-1,1-1 1,0 0 0,2 1 0,6 2 16,10 3 3,0-1 0,1-1 0,-1-1 0,31 1-1,93-4 85,-62-2-8,-72 2-102,-8 1 4,0-1-1,0 0 1,1 1-1,-1-1 1,1 0 0,-1-1-1,0 1 1,1 0-1,-1-1 1,0 1-1,0-1 1,1 0-1,-1 0 1,0 0-1,0 0 1,2-1-1,6-11-6,-9 12 7,0-1 0,0 1-1,0-1 1,0 1 0,0-1-1,0 1 1,1 0 0,-1-1-1,0 1 1,1 0 0,-1 0-1,1 0 1,0 0 0,-1 0-1,1 0 1,-1 1 0,1-1-1,0 0 1,0 1 0,-1 0-1,1-1 1,0 1 0,2 0-1,-3 0-5,1 0-1,0-1 0,-1 1 0,1 0 0,-1-1 1,1 1-1,-1-1 0,1 1 0,-1-1 0,1 0 0,-1 0 1,1 0-1,-1 0 0,0 0 0,0 0 0,1 0 1,-1 0-1,0 0 0,0 0 0,0-1 0,0 1 0,0 0 1,-1-1-1,1 1 0,1-3 0,5-7-43,5-1-21,16-23-50,16-19-101,-8 13 110,-16 14-42,-7 10 135,0-1 1,-1 0-1,-1 0 0,0-1 1,-2-1-1,11-28 1,-18 2 295,-3 27 32,-6 17-293,-30 2 1404,37 5-1395,0 164 685,0-167-712,1 0 0,-1 0 0,0 0 0,0 0 0,1 0 0,-1 0 0,1 0 0,0 0 0,-1 0 0,1 0 0,0 0 0,0 0 0,0-1 0,1 1-1,-1 0 1,0-1 0,1 1 0,1 1 0,-1-2 2,-1 1-1,1-1 0,-1 1 0,0 0 1,0-1-1,1 1 0,-1 0 0,0 0 0,0 0 1,-1-1-1,1 1 0,0 0 0,-1 0 1,1 0-1,-1 0 0,0 0 0,1 0 1,-1 3-1,0 0 4,0-1 0,1 1 0,0 0-1,0-1 1,0 0 0,0 1 0,1-1 0,-1 0 0,1 1 0,0-1-1,1 0 1,-1 0 0,1-1 0,2 5 0,15 23 25,-18-28-140,-1 0-1,1 0 1,-1-1-1,1 1 0,0-1 1,0 1-1,0-1 1,0 0-1,0 0 0,0 0 1,1 0-1,-1 0 1,6 2-1,-4-2-1073,1 0 0,0-1 0,0 0 1,0 0-1,1-1 0,-1 1 0,9-1 0,-2 0-179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18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778 628 5388,'0'-1'86,"-1"1"-1,1-1 0,0 1 0,-1-1 0,1 1 0,-1-1 0,1 1 1,0-1-1,-1 1 0,1-1 0,-1 1 0,0 0 0,1-1 0,-1 1 0,1 0 1,-1-1-1,1 1 0,-1 0 0,0 0 0,1-1 0,-1 1 0,0 0 0,1 0 1,-1 0-1,0 0 0,1 0 0,-1 0 0,0 0 0,0 0 0,-19 1 50,20-1-31,-33-1 1051,27 1-725,-34 0 140,27 1-530,10-1-28,-1 1 0,1-1 0,-1 0 0,1 1 0,0-1 0,-1-1 1,1 1-1,0-1 0,-1 1 0,1-1 0,0 0 0,-1 0 0,-5-3 1,5 0-13,2 2 8,-1 0-1,0-1 1,1 1 0,-1 0-1,0 0 1,0 1-1,0-1 1,0 1-1,0-1 1,-1 1 0,1 0-1,0 0 1,-1 1-1,1-1 1,-1 1-1,1-1 1,0 1 0,-1 0-1,-3 1 1,-228-1 962,232 0-970,1 0 0,-1 0 0,1 0 0,-1 1 0,0-1 0,1 1 0,-1 0 0,1 0 0,0 0 0,-1 0 0,1 0 0,0 1 0,-1-1 0,1 1 0,-3 2 0,3-2 1,0 0 0,0-1 0,0 1 0,0-1 0,0 0 0,-1 1 0,1-1 0,0 0 0,-1 0 0,1-1 0,-1 1 0,1 0 0,-1-1 0,1 0 0,-5 1 0,3-1-2,0 1 1,0 0-1,0 0 0,0 1 0,0-1 0,0 1 0,1 0 0,-1 0 0,1 0 0,-1 0 0,1 1 0,0-1 1,-6 7-1,-9 5 41,1 1-49,1 0 1,0 1-1,2 0 0,0 2 0,0-1 0,-10 22 0,21-33 16,0 1 0,0-1 1,1 1-1,0-1 0,1 1 1,-1 0-1,1 0 0,1 0 0,-1 0 1,1-1-1,0 1 0,2 7 1,-2 8 17,0-22-25,0 1 0,0-1 1,0 1-1,0 0 1,0-1-1,0 1 1,0 0-1,0-1 1,0 1-1,1 0 1,-1-1-1,0 1 1,0 0-1,1-1 1,-1 1-1,0-1 1,1 1-1,-1-1 1,1 1-1,-1-1 1,1 1-1,-1-1 1,1 1-1,-1-1 1,1 1-1,-1-1 1,1 0-1,0 1 1,0 0-1,41 15 34,-42-16-33,1 0-1,0 1 0,-1-1 1,1 0-1,-1 1 0,1-1 0,-1 1 1,1-1-1,0 1 0,-1-1 1,1 1-1,-1-1 0,0 1 0,1-1 1,-1 1-1,0 0 0,1-1 0,-1 1 1,0-1-1,1 1 0,-1 0 1,0-1-1,0 1 0,0 0 0,0 0 1,0-1-1,0 1 0,0 0 1,0 0-1,0 0 0,0-1 0,0 1 0,0 0 0,0-1 0,0 1 0,0 0 0,0-1 0,1 1 0,-1 0 0,0-1 0,0 1 0,1-1 0,-1 1 0,0 0 0,0-1 0,1 1 0,-1-1 0,1 1 0,-1-1 0,1 1 0,-1-1-1,0 1 1,1-1 0,0 1 0,-1-1 0,1 1 0,16 9 18,0-1 0,0-1-1,0 0 1,1-1-1,0-1 1,1 0 0,-1-2-1,1 0 1,0-1 0,0-1-1,36 0 1,67-2-63,-119 0 45,1-1-1,0 1 1,0 0-1,0-1 1,-1 0 0,1 0-1,0 0 1,-1-1-1,1 1 1,-1-1 0,0 0-1,1 0 1,-1 0-1,0 0 1,0 0 0,0-1-1,0 0 1,2-3-1,15-11 2,21 2 1,-20 5 53,-1 0-1,1-1 0,-2 0 0,0-2 0,22-18 0,-36 25-88,0 0 0,0 0 0,-1 0 1,0 0-1,0-1 0,-1 0 0,0 0 0,0 0 0,0 0 0,-1 0 0,0 0 0,1-10 0,2-17-42,0-53 0,1-1 128,-1 28 156,-5-91 0,-1 67-120,1 82-90,0 1 1,0 0-1,0-1 1,0 1-1,0-1 1,-1 1-1,1 0 1,0-1-1,-1 1 1,1 0-1,-1-1 1,0 1-1,1 0 1,-1 0-1,0 0 1,0-1-1,0 1 1,0 0-1,0 0 1,0 0-1,0 1 1,0-1-1,0 0 0,0 0 1,0 0-1,-1 1 1,-1-2-1,1 2-1,1-1 0,0 0 0,-1 1 0,1-1 0,0 0 0,0 0 0,0 0 0,-1 0 0,1 0 0,0 0 0,0 0 0,0 0 0,1 0 0,-1-1 0,0 1 0,0 0 0,1 0 0,-1-1 0,1 1 0,-1-1 0,1 1 0,-1 0 0,1-1 0,0 1 0,0-1 0,0 1 0,0-4 0,1-12-35,-1 13 41,1 0 0,-1 0 0,0-1-1,0 1 1,0 0 0,0 0 0,-1-1-1,0 1 1,0 0 0,0 0 0,-3-7-1,-6 0 69,8 9-67,1 1-1,-1 0 1,1 0-1,0-1 1,0 1-1,-1-1 1,1 1-1,0-1 1,0 0-1,1 1 1,-1-1-1,0 0 1,0 0-1,1 1 1,-1-1-1,1 0 1,0 0-1,-1 0 1,1-2-1,0 2 6,0 0-1,0 0 1,0 0-1,-1 0 1,1 0-1,-1 1 1,1-1-1,-1 0 1,0 0 0,0 0-1,0 1 1,0-1-1,0 0 1,0 1-1,-1-2 1,0 1 5,1 1 0,0 0 1,0-1-1,0 1 0,0-1 1,1 1-1,-1-1 0,0 0 1,1 1-1,-1-1 0,1 0 1,-1 1-1,1-1 0,0-3 0,-1 2 7,0 0 0,0 0 0,0 0 0,0 0 0,0 0 0,-1 1 0,1-1 0,-1 0 0,0 1 0,0-1 0,0 1 0,0 0 0,0-1 0,0 1 0,-1 0 0,1 0 0,-1 1 0,1-1 0,-1 0 0,0 1 0,1 0 0,-1-1 0,-5 0 0,8 2 30,0 200 151,0-198-200,0 0 0,0 0 0,0 0 0,0 1 0,1-1 0,-1 0 0,1 0 0,-1 0 0,1 0 0,0 0 0,0 0 0,0 0 0,0 0 0,0 0 0,1 0 0,-1 0 0,0-1 0,1 1 0,-1 0 0,1-1 0,0 0 0,3 3 0,-4-3 5,1 0 0,0 1 1,-1-1-1,1 0 0,0 1 0,-1 0 0,0-1 0,1 1 1,-1 0-1,0 0 0,0 0 0,0 0 0,0 0 0,0 0 1,0 0-1,-1 0 0,1 0 0,-1 0 0,0 0 0,1 0 1,-1 0-1,0 4 0,0-3 6,0 0 0,0 0 0,1 0 0,-1 0 0,1 0 0,0 0 0,0 0 0,0 0 0,0-1 1,0 1-1,1 0 0,-1-1 0,1 1 0,0-1 0,2 3 0,-2-2-1,0-1-1,0 1 1,-1-1 0,1 1 0,-1 0-1,1-1 1,-1 1 0,0 0 0,0 0-1,0 0 1,0 0 0,-1 0-1,1 0 1,-1 0 0,0 4 0,1-1 9,-1 0 1,1 0-1,0 0 1,1 0-1,0 0 1,0 0 0,0-1-1,0 1 1,6 8-1,10 27 20,25 75-18,12 36 320,-44-113-25,-4-11-264,2 1 1,12 26-1,-21-54-164,1-1 1,-1 1-1,0-1 1,0 1-1,0-1 1,1 1-1,-1-1 1,0 1-1,1-1 0,-1 0 1,0 1-1,1-1 1,-1 0-1,0 1 1,1-1-1,-1 0 1,1 0-1,-1 1 0,1-1 1,-1 0-1,1 0 1,-1 1-1,0-1 1,1 0-1,-1 0 1,1 0-1,-1 0 0,1 0 1,-1 0-1,1 0 1,-1 0-1,1 0 1,-1 0-1,1 0 1,-1 0-1,1-1 0,-1 1 1,1 0-1,-1 0 1,1 0-1,-1-1 1,1 1-1,-1 0 1,1 0-1,-1-1 0,0 1 1,1 0-1,-1-1 1,0 1-1,1 0 1,-1-1-1,0 1 1,0-1-1,1 1 0,-1-1 1,0 1-1,0-1 1,0 1-1,1-1 1,-1 1-1,0-1 0,0 1 1,0-1-1,11-25-3773,-3 20 1818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19.6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751 0 5136,'-10'0'655,"-98"0"3353,-8 0-3404,112 1-606,0-1 0,0 0 1,-1 1-1,1 0 0,0 0 1,0 0-1,0 1 0,0-1 0,0 1 1,0 0-1,-4 3 0,5-3 2,-1 0-1,0 0 0,1 0 1,-1-1-1,0 1 1,0-1-1,0 0 0,0 0 1,0 0-1,0-1 1,-5 1-1,2-1 1,0 0 0,0 0 0,0 1 1,0 0-1,1 1 0,-1-1 0,0 1 0,1 1 1,-1-1-1,-8 6 0,-32-1 85,24 3-79,1 0 12,0 1 0,-21 14 1,37-21-16,1 0 0,-1 0-1,1 0 1,0 1 0,1-1 0,-1 1 0,1 1 0,0-1 0,0 0 0,0 1 0,1 0 0,-5 10 0,7-9-43,0 0 0,0 0-1,1 0 1,-1 0 0,2 0 0,0 10-1,0 9-55,6-25 44,18-1 19,-19 0 9,-1 0-4,570 0 1188,-561 34-989,-7 16 350,-2 0-1,-1 66 1,-5-115-505,0 1-1,0-1 1,0 1 0,0-1-1,0 0 1,0 1 0,0-1-1,-1 0 1,1 0-1,-1 0 1,1 0 0,0 0-1,-1 0 1,0 0 0,1 0-1,-1-1 1,1 1-1,-1 0 1,0-1 0,1 0-1,-1 1 1,0-1 0,0 0-1,-2 0 1,-1 1 45,4 0-55,1-1 1,-1 0-1,1 0 0,-1 0 0,1 0 0,-1 1 0,1-1 0,0 0 1,-1 0-1,1 1 0,-1-1 0,1 0 0,0 1 0,-1-1 0,1 0 1,0 1-1,-1-1 0,1 1 0,0-1 0,0 0 0,0 1 0,-1-1 1,1 1-1,0-1 0,0 1 0,0-1 0,0 1 0,0-1 0,0 1 1,0-1-1,0 1 0,0 0 0,0-1 0,0 0 0,0 1 0,0-1-1,0 1 1,0-1 0,0 1 0,-1-1 0,1 0 0,0 1-1,0-1 1,0 1 0,0-1 0,0 0 0,-1 1 0,1-1-1,0 1 1,0-1 0,-1 0 0,1 1 0,0-1-1,-1 0 1,1 1 0,0-1 0,-1 0 0,1 0 0,0 1-1,-1-1 1,1 0 0,0 0 0,-1 0 0,0 1 0,-30 12 200,-2 0-1,1-2 1,-2-1 0,1-2 0,-1-1 0,0-2 0,-47 1 0,-55-6-127,135 0-78,-1 0-1,0 0 0,0 0 0,1 0 0,-1 0 0,0-1 0,1 1 0,-1-1 1,1 1-1,-1-1 0,0 0 0,1 0 0,-1 1 0,1-1 0,0 0 0,-1 0 1,1 0-1,0-1 0,-1 1 0,1 0 0,0 0 0,-1-3 0,1 3-3,0 0 0,0-1 0,0 1 0,0 0-1,0 0 1,0 0 0,-1 0 0,1 0 0,0 0 0,0 0-1,-1 1 1,1-1 0,-1 0 0,1 1 0,-1-1 0,1 1-1,-1-1 1,1 1 0,-1 0 0,1 0 0,-1-1 0,-1 1-1,1 1-66,0-1-1,0 1 0,1-1 0,-1 0 0,0 0 1,0 0-1,1 0 0,-1 0 0,0 0 0,1-1 0,-1 1 1,0 0-1,0-1 0,1 0 0,-1 1 0,1-1 1,-1 0-1,0 0 0,1 0 0,0 0 0,-1 0 1,1 0-1,-1 0 0,1 0 0,0 0 0,0-1 0,0 1 1,-1-3-1,-2-1-18,3 4 59,0 1 1,1-1 0,-1 1 0,1-1-1,-1 1 1,0 0 0,1-1-1,-1 1 1,0 0 0,0-1 0,1 1-1,-1 0 1,0 0 0,0-1 0,1 1-1,-1 0 1,0 0 0,0 0 0,0 0-1,0 0 1,-12-2-285,0-8-82,-23-11-1625,31 18 1207,0 0-1,0 0 1,-1-1 0,2 1-1,-9-9 1,7 7-643,-4-4-881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1.1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833 32 3520,'7'-5'7202,"-32"5"-6961,18 0 1755,-1 0-1992,-26 0-16,19 0 37,-106 0-63,117 0 39,1-1 0,-1 1 0,1-1 1,0 1-1,-1-1 0,1 0 0,0 0 0,-1 0 1,1-1-1,0 1 0,-3-3 0,3 2-2,0 0-1,0 1 1,0-1 0,-1 1-1,1 0 1,0 0 0,-1 0-1,1 0 1,0 1 0,-1-1-1,-3 1 1,-298 0 65,303 0-63,-1 0 1,1 0-1,-1 1 1,1-1 0,0 1-1,-1-1 1,1 1-1,0 0 1,-1 0-1,1 0 1,0 0-1,0 1 1,0-1-1,0 0 1,-4 4-1,5-3-1,-1-1 0,0 1 0,0-1-1,0 1 1,0-1 0,0 0 0,-1 0-1,1 0 1,0 0 0,0 0 0,-1 0 0,1-1-1,0 1 1,-1-1 0,-4 0 0,4 0-1,-1 0 1,1 0 0,0 0 0,0 0 0,-1 1 0,1-1 0,0 1 0,0 0 0,0 0 0,0 0 0,0 0 0,0 0 0,0 1 0,0 0 0,0-1 0,1 1 0,-6 4 0,-22 1 0,26-4 7,-1 0 0,1 1 1,0 0-1,0 0 0,0 0 0,1 0 1,-1 1-1,1-1 0,0 1 0,0 0 1,1 0-1,-4 8 0,1 2 42,1-1-1,1 1 1,0-1-1,-1 19 1,3 105 40,1-137-87,0 0 1,0 1-1,0-1 0,0 0 0,0 0 1,1 1-1,-1-1 0,0 0 1,1 1-1,-1-1 0,1 0 1,0 0-1,-1 0 0,1 0 0,0 0 1,0 1-1,-1-1 0,1 0 1,0-1-1,0 1 0,0 0 1,0 0-1,0 0 0,1-1 0,-1 1 1,0 0-1,0-1 0,0 1 1,1-1-1,-1 1 0,0-1 1,2 0-1,-2 1 2,1-1 0,-1 0 0,0 1 0,1-1-1,-1 1 1,0-1 0,0 1 0,1-1 0,-1 1 0,0 0 0,0 0 0,0 0 0,0 0 0,0-1 0,0 1 0,0 1 0,0-1-1,-1 0 1,1 0 0,0 0 0,0 0 0,-1 0 0,1 1 0,-1-1 0,1 0 0,-1 1 0,0-1 0,1 0 0,-1 1-1,0-1 1,0 0 0,0 3 0,0-2 13,-1 1-1,1-1 1,0 1-1,1 0 1,-1-1-1,0 1 1,1-1-1,-1 1 0,1-1 1,0 1-1,0-1 1,0 1-1,0-1 1,0 0-1,1 0 1,-1 1-1,1-1 1,-1 0-1,1 0 1,0 0-1,0-1 0,3 3 1,7 8 34,-11-10-41,1 0 0,-1 1 0,0-1 0,0 0-1,0 0 1,-1 1 0,1-1 0,0 0 0,-1 1 0,0-1-1,1 1 1,-1-1 0,0 0 0,0 1 0,-1-1-1,0 4 1,4 27 25,1-25-26,-1-1 1,0 1-1,0 0 1,-1 0 0,0 0-1,-1 0 1,0 0-1,0 0 1,0 12 0,11 23 111,-9-38-115,-2-5-1,0 1 0,0 0-1,0 0 1,-1-1-1,1 1 1,0 0-1,-1 0 1,1 0 0,-1 0-1,1 0 1,-1 0-1,1 0 1,-1 0-1,1 0 1,-1 1 0,0-1-1,0 0 1,0 1-1,0 31-492,0-27 691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1.6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3664,'-4'0'456,"11"0"3307,387 0-884,-259 0-4679,-1 0-4123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2.4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2472,'0'0'4793,"0"5"-4463,0 13 48,0-13 430,0-1-497,0 371 2917,0-373-3216,0 0 0,0 1 0,1-1 0,-1 1 0,1-1 0,-1 0 1,1 1-1,0-1 0,0 0 0,0 0 0,0 0 0,0 1 0,1-1 0,-1 0 0,3 3 0,-2-3 9,0 0 1,-1-1-1,1 1 1,-1 1-1,0-1 1,0 0-1,0 0 1,0 0-1,0 1 1,0-1-1,0 0 1,-1 1 0,1-1-1,-1 1 1,0 4-1,0 2 20,1 1 0,0-1 0,0 1 0,1-1-1,0 0 1,1 0 0,4 10 0,6 59 526,-7-55-1171,14 68 2416,-15-62-4417,-4-4-3989,-1-53 2702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3.3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640 51 3600,'0'0'3716,"-7"0"-3249,-21 0-35,22 0 1115,1 0-1279,-12 0 19,13 0-90,-35 0 219,36 0-411,0 0-1,1 0 1,-1 0 0,0 0 0,0 0 0,0-1 0,0 1 0,0-1 0,0 0-1,0 0 1,1 0 0,-1 0 0,0-1 0,1 1 0,-1-1 0,1 1 0,-4-4-1,0 1 13,2 2-7,1 1 1,-1-1 0,0 1 0,0 0 0,0 1-1,0-1 1,0 1 0,0-1 0,0 1 0,0 0-1,0 1 1,0-1 0,-4 2 0,2-1 5,0-1-1,1 1 1,-1-1 0,0-1 0,0 1-1,-7-2 1,-14-4-1,-1 2-1,-1 1 1,1 1 0,0 1-1,-35 4 1,-4-2 108,66-1-123,0 0 1,0 0-1,0 0 0,0 0 0,0 0 0,0 1 0,0-1 0,1 0 0,-1 0 0,0 1 0,0-1 0,0 0 0,0 1 0,1-1 0,-1 1 0,0-1 0,0 1 0,1-1 0,-1 1 1,0 0-1,1-1 0,-1 1 0,1 0 0,-1 0 0,1-1 0,-1 1 0,1 0 0,0 0 0,-1 0 0,1 0 0,0-1 0,-1 3 0,1-3 1,0 1-1,0 0 0,0 0 1,-1 0-1,1-1 0,0 1 1,-1 0-1,1 0 0,-1-1 1,1 1-1,-1 0 0,1 0 1,-1-1-1,1 1 1,-1-1-1,0 1 0,1-1 1,-1 1-1,0-1 0,1 1 1,-1-1-1,0 1 0,0-1 1,0 0-1,1 0 0,-1 1 1,0-1-1,0 0 0,0 0 1,0 0-1,1 0 0,-2 0 1,0 1 0,0-1 0,0 1 1,0 0-1,0-1 1,0 1-1,0 0 0,1 0 1,-1 0-1,0 0 0,1 1 1,-1-1-1,1 0 0,-1 1 1,1-1-1,-1 1 1,1-1-1,0 1 0,0 0 1,-1 2-1,-15 35 10,15-19 38,0 1 0,2 28 0,0-21-17,0-27-32,0 0 1,1 0-1,-1 0 0,0 0 1,0 0-1,1 0 0,-1 0 0,0 1 1,1-2-1,-1 1 0,1 0 1,-1 0-1,1 0 0,0 0 0,-1 0 1,1 0-1,0 0 0,0-1 1,0 1-1,0 0 0,-1-1 0,1 1 1,0-1-1,0 1 0,0-1 1,0 1-1,0-1 0,0 0 1,0 1-1,0-1 0,1 0 0,-1 0 1,1 0-1,-1 1 0,0-1 1,1 0-1,-1 0 0,0 0 1,0 0-1,0 1 1,0-1-1,0 0 0,0 1 1,0-1-1,0 1 0,0-1 1,0 1-1,0 0 1,-1-1-1,1 1 0,0 0 1,0 0-1,-1-1 0,1 1 1,0 0-1,-1 0 1,1 0-1,-1 0 0,1 0 1,-1 0-1,1 0 0,-1 0 1,0 0-1,1 0 1,-1 0-1,0 0 0,0 2 1,0-2-1,0-1 1,0 1 0,0-1 0,0 1-1,0 0 1,0-1 0,1 1-1,-1-1 1,0 1 0,0-1 0,0 1-1,1 0 1,-1-1 0,0 1-1,0-1 1,1 1 0,-1-1 0,1 1-1,-1-1 1,0 0 0,1 1-1,-1-1 1,1 1 0,-1-1 0,1 0-1,-1 0 1,1 1 0,-1-1-1,2 1 1,14 8 42,1-1 0,0 0 1,0-1-1,1-1 0,0-1 0,0 0 1,1-2-1,-1 0 0,34 1 0,90-4 84,-138 0-128,-1 0 0,1 0 0,0-1-1,0 0 1,0 0 0,-1 0-1,1 0 1,0-1 0,-1 1 0,1-1-1,-1 0 1,0 0 0,1 0 0,4-5-1,11-6 1,17 1 0,-1-10-38,1 10 32,-21 5 23,0-2-1,-1 1 0,0-2 1,0 0-1,-1-1 1,0 0-1,-1-1 0,14-17 1,-24 25-7,0 0 1,-1-1-1,0 1 1,0 0-1,0 0 0,0-1 1,-1 1-1,0 0 1,0-1-1,-1-7 1,1-1-191,-7 6 73,-22-2 53,21 2-89,2 1-43,-25-8-60,14 5-5,0 2 0,0 0 1,0 1-1,-1 0 0,0 2 0,0 0 1,-1 1-1,-26-1 0,-32 4-6986,67 0 5420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4.4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787 45 4012,'0'0'1027,"-9"0"-357,-25 0-38,25 0 2157,5 0-2514,-11 0-12,11 0 7,-25 0 414,-1-2-404,23 1-267,-1 0 1,0 0-1,1 1 1,-1 0-1,0 0 1,1 1-1,-1 0 1,0 1-1,1-1 1,-8 4-1,3 5 6,11-9-17,0 0 0,-1 1 0,1-1 0,-1 0 1,1 0-1,-1 0 0,1 0 0,-1 0 0,0 0 0,0 0 0,1 0 0,-1-1 0,0 1 0,0-1 1,0 1-1,0-1 0,0 0 0,-3 0 0,-31 0 5,23-2-10,0 2 0,-1 0 0,1 0 0,-1 2 0,1-1 0,0 2 0,0 0 0,-15 4 0,24-5 17,-1 0-1,0-1 1,0 0 0,0-1-1,0 1 1,-8-1-1,-16 3 58,-49 10-11,63-12-63,0 0 0,1 2 0,-1 0 0,0 0 0,1 2 0,0-1 0,-16 9 0,26-11 2,-1 0-1,1 1 1,0 0 0,0 0 0,0 0-1,0 0 1,1 0 0,-1 1 0,1 0-1,0-1 1,0 1 0,-4 6 0,5-3-3,0-1 0,0 1 0,0-1 1,1 1-1,0 0 0,0 0 0,1-1 1,0 11-1,0-16 5,0 1 1,-1-1-1,1 1 1,0-1-1,0 1 0,0-1 1,0 1-1,0-1 1,1 1-1,-1-1 1,0 1-1,1-1 0,-1 0 1,0 1-1,1-1 1,0 1-1,-1-1 0,1 0 1,0 0-1,0 1 1,0-1-1,0 0 0,0 0 1,0 0-1,0 0 1,0 0-1,0 0 1,0 0-1,1-1 0,-1 1 1,0 0-1,1-1 1,-1 1-1,0 0 0,1-1 1,-1 0-1,1 1 1,-1-1-1,3 0 0,9 3 7,-13-3-8,0 0 1,1 0-1,-1 0 0,0 0 0,1 0 0,-1 0 1,0 0-1,1 0 0,-1 1 0,0-1 1,1 0-1,-1 0 0,0 0 0,1 0 1,-1 1-1,0-1 0,0 0 0,1 0 1,-1 1-1,0-1 0,0 0 0,1 0 1,-1 1-1,0-1 0,0 0 0,0 1 1,0-1-1,1 0 0,-1 1 0,0-1 1,0 0-1,0 1 0,0-1 0,0 0 1,0 1-1,0 0 0,0-1 0,0 0 0,0 1 0,0-1 0,0 0 1,0 1-1,1-1 0,-1 0 0,0 1 0,0-1 0,0 0 0,0 1 0,0-1 1,1 0-1,-1 0 0,0 1 0,0-1 0,1 0 0,-1 0 0,0 1 0,0-1 1,1 0-1,-1 0 0,0 0 0,1 1 0,-1-1 0,0 0 0,0 0 0,1 0 1,-1 0-1,0 0 0,1 0 0,-1 0 0,0 0 0,1 0 0,52 13-73,0-2 0,0-3 0,1-2 0,64-2 0,-108-3 69,-7-1 2,0 1-1,0-1 0,0 0 0,0 0 0,0 0 0,0-1 0,-1 1 0,1-1 0,0 1 1,0-1-1,0 0 0,-1 0 0,5-2 0,5-10 0,-11 12 6,1-1 0,-1 0 0,0 1-1,0 0 1,1-1 0,-1 1-1,1 0 1,-1-1 0,1 1-1,0 0 1,-1 0 0,1 0-1,0 1 1,0-1 0,0 0 0,0 1-1,0-1 1,0 1 0,-1 0-1,5-1 1,-4 1-2,0 0 0,-1 0 0,1 0 0,0 0 0,0-1 0,0 1 0,-1-1 0,1 1 0,0-1 0,0 0 0,-1 0-1,1 0 1,-1 1 0,1-1 0,-1-1 0,1 1 0,-1 0 0,2-2 0,-2 2 0,0 0 0,1 0-1,-1 0 1,0-1 0,1 2 0,-1-1 0,1 0-1,-1 0 1,1 0 0,0 1 0,-1-1-1,1 0 1,-1 1 0,1 0 0,0-1-1,0 1 1,-1 0 0,3 0 0,-1-1-6,0 1 0,-1-1 0,1 0 0,0 0 0,0 0 1,-1-1-1,1 1 0,-1-1 0,1 1 0,-1-1 0,0 0 1,0 0-1,0 0 0,0 0 0,3-3 0,16-14-61,-12 14 43,-1 0 1,0-1-1,0 1 0,0-2 0,12-12 0,-17 15 1,0 1 0,0-1 0,-1 1 0,1-1 0,-1 0 0,0 0 0,0 0 0,-1-1 0,1 1 0,-1 0 0,0-1-1,0 1 1,-1 0 0,1-9 0,-1-123 321,0 135-180,-6 1-99,-24 0 6,26 6 41,1-3-48,2-1-13,-1-1 0,0 1 1,1 0-1,0 0 1,-1 0-1,1 0 0,0 0 1,0 0-1,0 0 1,0 1-1,0-1 1,-1 4-1,2 0 19,0 1 6,-1 0-1,0 0 1,0-1-1,-1 1 1,-3 9-1,3-7 35,2 76 363,0-84-426,0 0 1,0 0-1,0 0 1,0 0 0,0 0-1,1 0 1,-1 0-1,0 0 1,1 0 0,-1 0-1,1 0 1,-1-1-1,1 1 1,-1 0 0,1 0-1,-1 0 1,1-1-1,0 1 1,0 0-1,-1-1 1,1 1 0,0-1-1,0 1 1,0 0-1,-1-1 1,1 0 0,0 1-1,0-1 1,0 0-1,0 1 1,0-1-1,1 0 1,-1 0-1,0 0-1,0 1 1,0-1 0,0 0-1,0 1 1,0-1 0,0 0-1,0 1 1,0-1 0,-1 1 0,1-1-1,0 1 1,0-1 0,0 1-1,-1 0 1,1-1 0,0 1-1,-1 0 1,1 0 0,-1 0-1,1-1 1,-1 1 0,1 0-1,-1 0 1,0 0 0,1 0-1,-1 0 1,0 0 0,0 0-1,1 0 1,-1 0 0,0 1-1,0-1 2,0 0 0,0 0-1,0 0 1,0 0-1,0-1 1,0 1-1,1 0 1,-1 0 0,0 0-1,0 0 1,1 0-1,-1 0 1,1-1 0,-1 1-1,1 0 1,-1 0-1,1-1 1,-1 1-1,1 0 1,0-1 0,-1 1-1,1 0 1,0-1-1,0 1 1,0-1 0,-1 0-1,1 1 1,0-1-1,1 1 1,-1-1-2,0 1 0,-1-1 0,1 0 0,0 1 0,0-1 1,0 1-1,0-1 0,-1 1 0,1 0 0,0-1 0,-1 1 0,1 0 1,0-1-1,-1 1 0,1 0 0,-1 0 0,1 0 0,-1-1 0,1 1 0,-1 0 1,0 0-1,0 0 0,1 0 0,-1 0 0,0 0 0,0 0 0,0 0 0,0 0 1,0 1-1,1-1 4,-1 1-1,0 0 1,1 0 0,0-1 0,-1 1 0,1-1 0,0 1-1,0 0 1,0-1 0,0 0 0,0 1 0,0-1 0,1 0-1,-1 1 1,0-1 0,1 0 0,-1 0 0,1 0 0,2 1-1,40 22-24,-23-14-88,-14-7-291,0-1 1,1 0-1,0 0 0,-1-1 1,1 0-1,0 0 1,-1-1-1,1 0 1,14-2-1,4 2-4862,-14 0 2766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5.2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3456,'0'0'4099,"0"4"-3751,0 132 2273,0-135-2611,0 0 0,0 0 0,0 0 0,0 0 0,0 0 0,1 1 0,-1-1 0,0 0 1,1 0-1,-1 0 0,0 0 0,1 0 0,0 0 0,-1 0 0,1 0 0,-1 0 0,1 0 0,0 0 1,0-1-1,0 1 0,-1 0 0,1 0 0,0-1 0,0 1 0,0 0 0,0-1 0,0 1 0,2 0 1,-1-1-1,-1 1 0,0-1 0,0 1 0,0-1 0,0 1 0,0 0 0,0-1 0,0 1 0,0 0 1,0 0-1,-1 0 0,1-1 0,0 1 0,0 0 0,-1 0 0,1 0 0,0 1 0,-1-1 1,1 0-1,-1 0 0,0 0 0,1 0 0,-1 0 0,0 1 0,0-1 0,1 0 0,-1 0 0,0 0 1,0 2-1,-2 20 116,1-16-78,1 0 0,0 0 0,0-1 0,0 1 0,1 0 0,-1 0 0,2-1 0,1 9 0,-1-11-19,1 1 26,-1 0 1,0 1-1,0-1 1,0 1-1,-1-1 1,1 1 0,-1 0-1,-1 0 1,1 0-1,-1 5 1,1 9 56,2-1 1,0 1 0,7 25-1,4 14 106,-10-40-172,1 0 1,2 0 0,0-1-1,0 0 1,2 0-1,0-1 1,1 0 0,1 0-1,19 21 1,2-29 34,24-7 271,-29-3-323,-26 1-29,1 0 1,0-1-1,0 1 1,0 0-1,0-1 1,0 1-1,-1-1 1,1 0-1,0 1 1,0-1-1,-1 0 1,1 0-1,-1 0 1,1 0-1,-1 0 1,1-1-1,1-1 1,-1 1-10,-1 1 1,1-1 0,-1 1 0,1 0 0,0 0-1,-1 0 1,1 0 0,0 0 0,0 0 0,0 0 0,0 0-1,0 1 1,0-1 0,0 1 0,0-1 0,0 1-1,3 0 1,2 0-107,0 0 0,0-1 0,0 0 0,0 0-1,0-1 1,0 1 0,-1-2 0,1 1 0,8-5 0,-9 5 30,16-1-400,6-2-349,-23 3 557,-1 0 0,0-1 1,0 1-1,0-1 0,0 0 1,-1 0-1,5-6 0,-6 7-151,0-1 0,0 0 0,0 0 0,0 0 0,-1-1 1,1 1-1,-1 0 0,0 0 0,0-1 0,0 1 0,-1-1 0,1-4 0,0-10-1355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5.7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0 3608,'-2'3'1060,"13"3"-712,21-3 429,-32-3-762,1 0 1,-1 0-1,0 0 0,0 0 1,1 0-1,-1 0 0,0 0 0,0 0 1,1 0-1,-1 0 0,0 0 1,0 0-1,1 1 0,-1-1 0,0 0 1,0 0-1,1 0 0,-1 0 1,0 0-1,0 0 0,0 0 0,1 1 1,-1-1-1,0 0 0,0 0 1,0 0-1,0 1 0,1-1 0,-1 0 1,0 0-1,0 0 0,0 1 1,0-1-1,0 0 0,0 0 1,0 1-1,1-1 0,-1 0 0,0 0 1,0 1-1,0-1 0,0 1 9,0-1 1,0 0-1,0 0 0,0 0 0,0 1 0,0-1 0,0 0 1,0 0-1,0 1 0,0-1 0,0 0 0,0 0 0,0 0 1,1 1-1,-1-1 0,0 0 0,0 0 0,0 0 1,0 1-1,1-1 0,-1 0 0,0 0 0,0 0 0,0 0 1,0 0-1,1 0 0,-1 1 0,0-1 0,0 0 0,1 0 1,-1 0-1,0 0 0,0 0 0,0 0 0,1 0 0,-1 0 1,0 0-1,0 0 0,1 0 0,-1 0 0,0 0 1,1 0-1,25 1 492,95 6 1744,67 2-1635,5-9-35,-111 0-8582,-79 0 5882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6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3628,'0'0'802,"0"22"1231,0 146 3089,0 89-2998,0-254-2109,0-1 0,0 1 0,0 0 0,1-1 0,-1 1 1,1 0-1,0-1 0,-1 1 0,1-1 0,1 1 0,-1-1 1,0 1-1,1-1 0,-1 0 0,1 1 0,-1-1 0,1 0 0,0 0 1,4 3-1,-4-4 4,0 1 0,0 0 1,0 0-1,-1 0 0,1 0 0,0 0 0,-1 0 1,1 1-1,-1-1 0,0 0 0,0 1 1,0-1-1,0 1 0,0 0 0,-1-1 1,1 1-1,-1 0 0,1-1 0,-1 6 1,-1 15 70,0-17-65,0 1 1,1-1-1,0 1 1,0-1-1,1 0 1,-1 1-1,1-1 1,1 0-1,2 9 1,6 0 66,-8-12-79,0-1 0,0 0 0,-1 0 0,1 1 0,-1-1 0,0 1-1,0-1 1,0 1 0,0 0 0,0-1 0,0 1 0,-1 0 0,1 0 0,-1 4 0,0 1 8,0 0 0,1-1-1,-1 1 1,2 0 0,-1 0 0,1-1-1,4 12 1,6 47 70,-10-61-55,1 11 111,-5 40 184,2-29-313,0-22-30,0 33-11671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27.8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908 78 2816,'0'0'476,"-6"0"-329,-19 0 132,19 0 435,-70 0 4066,76-1-4779,-1 1 1,1 0 0,-1 0-1,1 0 1,-1 0 0,1-1 0,-1 1-1,1 0 1,-1-1 0,1 1 0,-1 0-1,1-1 1,-1 1 0,1-1-1,0 1 1,-1-1 0,1 1 0,0-1-1,-1 1 1,1-1 0,0 1 0,0-1-1,-1 1 1,1-1 0,0 1-1,0-1 1,0 1 0,0-1 0,0 0-1,0 1 1,0-1 0,0 1 0,0-2-1,0 2 4,0-1-1,0 0 0,0 0 0,0 1 1,0-1-1,0 0 0,-1 0 1,1 1-1,0-1 0,0 0 1,-1 0-1,1 1 0,0-1 1,-1 0-1,1 1 0,-1-1 1,1 0-1,-1 1 0,1-1 1,-1 1-1,1-1 0,-1 1 0,1-1 1,-1 1-1,0-1 0,1 1 1,-1 0-1,0-1 0,1 1 1,-1 0-1,0-1 0,0 1 1,1 0-1,-1 0 0,-1 0 1,-10 0 95,1-1 0,-1 0 0,1 0 0,0-1 0,-1-1 0,-19-6 0,-48-4 161,32 7-64,0 1-1,0 3 1,-60 4 0,17 0-193,88-2-4,0 0 0,1 0 0,-1 1 1,0-1-1,0 0 0,0 1 0,1-1 1,-1 1-1,0-1 0,0 1 0,1 0 0,-1 0 1,1 0-1,-1 0 0,1 0 0,-1 0 1,1 0-1,0 0 0,-1 1 0,-1 1 1,2-1-2,0-1 1,0 1 0,0-1 0,-1 0 0,1 0-1,-1 0 1,1 0 0,0 0 0,-1 0 0,0 0-1,1 0 1,-1 0 0,0-1 0,1 1 0,-1-1-1,0 1 1,0-1 0,1 0 0,-1 0 0,-3 0-1,-1 1 9,-1 0 1,0 0-1,1 1 0,-1 0 0,1 0 0,-1 0 0,1 1 0,0 0 0,0 0 0,0 1 0,1-1 0,-1 1 0,1 0 1,0 1-1,-8 8 0,-15 10 12,25-20-17,-1 1 0,0-1-1,1 1 1,-1 0 0,1 0 0,0 0 0,0 0 0,1 0 0,-1 1 0,1-1 0,0 1 0,-2 8 0,1-2-3,1 1 1,1-1 0,0 1-1,0 15 1,2-25 0,-1-1 0,1 1 0,0 0 0,-1-1 0,1 1 0,0-1 0,0 1 0,0-1 1,0 1-1,0-1 0,0 0 0,1 0 0,-1 1 0,0-1 0,1 0 0,-1 0 0,1 0 0,-1 0 0,1-1 0,0 1 0,-1 0 0,1-1 0,0 1 0,-1-1 0,1 1 0,0-1 0,2 0 1,5 3-4,6 5-7,1 0-1,1-1 0,-1-1 1,1-1-1,0 0 1,0-2-1,0 1 1,1-2-1,-1-1 1,26 0-1,75-1-368,-113 0 356,1-1-1,0 1 0,-1-1 0,1 0 1,-1-1-1,1 0 0,-1 0 0,0 0 1,10-5-1,-10 4 11,-1 0-1,1 1 1,0 0 0,0 0-1,1 1 1,-1-1 0,0 1-1,0 0 1,11 0 0,-12 1 11,1-1 0,0 1 0,-1-1 0,1 0 0,-1 0 0,0 0 0,1-1 0,-1 0 1,0 0-1,0 0 0,0 0 0,6-4 0,9-5-6,81-25-10,-100 36 17,14-4 111,-1-1 0,0-1 0,0 0-1,0-1 1,-1 0 0,0-1 0,0 0-1,16-15 1,-26 4 51,-2 19-137,1-1 0,-1 0 0,0 1 0,0-1 0,0 0 0,0 1-1,0-1 1,0 1 0,0-1 0,0 0 0,-1 1 0,1-1 0,0 1 0,0-1 0,0 0 0,-1 1 0,1-1 0,0 1 0,-1-1 0,1 1 0,0-1-1,-1 1 1,1-1 0,-1 1 0,1-1 0,-1 1 0,1 0 0,-1-1 0,1 1 0,-1-1 0,-27 7-48,27-5 24,1 0-1,-1 0 0,0 0 1,1 0-1,-1 0 1,0 0-1,1 0 1,0 0-1,-1 1 0,1-1 1,0 0-1,-1 0 1,1 0-1,0 1 0,0-1 1,0 0-1,0 0 1,0 3-1,0 76-7609,0-64 3461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37.8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1256,'0'0'12066,"0"4"-12251,0 13 143,0-10 13,0 4 14,0 52-466,8-61 421,24 1 109,-32-3-50,1 0 0,-1 1-1,1-1 1,-1 0 0,1 0-1,-1 1 1,1-1 0,-1 0-1,1 1 1,-1-1 0,0 0-1,1 1 1,-1-1 0,0 1 0,1-1-1,-1 1 1,0-1 0,1 1-1,-1-1 1,0 1 0,0-1-1,1 1 1,-1-1 0,0 1-1,0 0 1,0-1 0,0 1-1,0-1 1,0 1 0,0-1 0,0 1-1,0 0 1,0-1 0,0 1-1,0-1 1,0 1 0,-1-1-1,1 1 1,-1 0 0,1 0-1,0-1 0,0 1 0,0-1 0,0 1 0,-1-1 0,1 1 0,0-1 0,0 1 0,0-1 0,0 1 0,0-1 0,0 1 0,0-1 0,0 1 0,0-1 0,1 1 0,-1-1 0,0 1 0,0-1 0,0 1 0,1-1 0,-1 1 1,0-1-1,0 1 0,1-1 0,-1 0 0,0 1 0,1-1 0,-1 1 0,0-1 0,1 1 0,1-1-7,-1 0-1,0 0 1,0 1 0,0-1-1,0 0 1,0 1 0,0-1-1,0 1 1,0-1 0,0 1-1,0-1 1,0 1 0,-1 0-1,1-1 1,0 1 0,0 0-1,-1 0 1,1-1 0,-1 1-1,1 0 1,-1 0 0,1 0-1,-1 0 1,1 0 0,-1 0-1,0 0 1,1 0-1,-1 0 1,0 0 0,0 0-1,0 0 1,0 0 0,0 0-1,0 0 1,0 0 0,0 0-1,0 0 1,0 0 0,0 0-1,-1 1 1,-1 0-5,2-2 13,0 0 0,-1 0-1,1 0 1,0 1 0,0-1 0,0 0-1,0 0 1,0 0 0,0 0-1,-1 0 1,1 0 0,0 0 0,0 0-1,0 0 1,0 0 0,0 1 0,0-1-1,0 0 1,0 0 0,0 0-1,-1 0 1,1 0 0,0 0 0,0 0-1,0 1 1,0-1 0,0 0-1,0 0 1,0 0 0,0 0 0,0 0-1,0 1 1,0-1 0,0 0 0,0 0-1,0 0 1,0 0 0,0 0-1,0 0 1,0 1 0,0-1 0,1 0-1,-1 0 1,0 0 0,0 0-1,0 0 1,0 0 0,0 0 0,0 1-1,0-1 1,0 0 0,0 0 0,0 0-1,1 0 1,-1 0 0,0 0-1,0 0 1,38 8-47,-38-8 47,1 0 1,-1 0-1,1 0 0,-1 0 1,0 1-1,1-1 0,-1 0 0,1 0 1,-1 0-1,0 0 0,1 1 1,-1-1-1,0 0 0,1 1 0,-1-1 1,0 0-1,1 0 0,-1 1 1,0-1-1,0 0 0,0 1 0,1-1 1,-1 1-1,0-1 0,0 0 1,0 1-1,0-1 0,1 1 0,-1-1 1,0 0-1,0 1 0,0-1 1,0 1-1,0-1 0,0 1 0,0-1 1,0 0-1,-1 1 0,1-1 1,0 1-1,0-1 0,0 0 0,0 1 1,0-1-1,-1 1 0,1-1 1,0 1-2,-1-1 1,1 1 0,0-1 0,0 0 0,0 1 0,0-1 0,-1 1 0,1-1 0,0 1 0,0-1 0,0 1 0,0-1 0,0 0 0,0 1 0,0-1 0,0 1 0,0-1 0,1 1 0,-1-1 0,0 1 0,0-1 0,0 0 0,0 1 0,1-1 0,-1 1 0,0-1-1,0 0 1,1 1 0,-1-1 0,0 0 0,1 1 0,-1-1 0,0 0 0,1 1 0,-1-1 0,1 0 0,0 1 4,4 1-13,0-1 1,0 0-1,0 0 1,1 0 0,-1 0-1,9-1 1577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39.3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2628,'0'0'9296,"7"0"-9384,65 0 145,304 0 1797,-376 7-1890,0 19 41,0-19 164,-27-7-126,21 0-58,6 0-87,0 1 102,0 0 0,1-1 0,-1 1 0,0 0 0,0 0 0,0-1 0,0 1 0,0 0 0,0-1 0,-1 1 0,1 0 0,0-1 0,0 1 0,0 0 0,-1-1 0,1 1 0,0-1 0,-1 1 0,1 0 0,0-1 0,-1 1 0,-12 9 9,-15 16 26,11-4-10,-2-1-1,0-1 1,-2-1 0,-23 18 0,-18 17-7,41-34-35,8-6 15,-1-1 0,-25 18-1,35-29 29,3-1-22,0-1 0,1 1 0,-1-1 1,0 1-1,0-1 0,0 1 0,1 0 0,-1-1 0,0 1 0,1 0 0,-1-1 1,0 1-1,1 0 0,-1 0 0,1 0 0,-1 0 0,1 0 0,0-1 1,-1 1-1,1 0 0,0 0 0,0 0 0,-1 0 0,1 0 0,0 0 0,0 0 1,0 0-1,0 0 0,0 0 0,1 0 0,-1 1 0,0-1 164,33-1-187,-27 0-5,-1 0 62,222 0 531,-220-1-562,0 1-1,0-1 0,-1-1 0,1 1 0,0-1 0,9-4 0,-9 3 4,0 1-1,0 0 0,0 0 0,0 0 0,1 1 1,12-1-1,8 3 37,-16 0-9,0-1 1,0 0 0,0-1 0,0 0 0,0-1 0,0 0 0,12-4-1,14 4-1073,-60 2-412,16 0-258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40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0 3608,'0'0'352,"0"6"106,0 23 7168,0-2-7354,0-22-187,0 0 2,0 0-46,2 33 144,-2-36-173,0 0-1,0 0 1,0 0 0,0-1 0,0 1 0,-1 0-1,1 0 1,-1-1 0,1 1 0,-1 0-1,1-1 1,-1 1 0,0 0 0,0-1 0,0 1-1,0-1 1,-2 3 0,-9 2 17,10-5-18,0 0 0,0 0 0,0 0 1,0 0-1,1 0 0,-1 0 0,1 0 0,-1 0 0,0 0 0,1 1 0,0-1 1,-1 1-1,1-1 0,0 1 0,0 0 0,0-1 0,0 1 0,0 0 0,0 0 0,1 0 1,-1 0-1,0 0 0,1 0 0,0-1 0,-1 1 0,1 0 0,0 0 0,0 0 0,0 0 1,0 0-1,0 0 0,1 3 0,-1 166 1902,0-170-1725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40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8057,'0'0'6110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41.4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4388,'0'0'6861,"0"4"-6736,0 440 2392,1-442-2512,-1 0 0,0 0 1,0 0-1,1 0 0,-1 0 0,1 0 0,0 0 0,-1-1 0,1 1 0,0 0 0,0 0 0,0-1 0,2 3 1,-1-2-5,-1 0 1,0-1 0,0 1 0,0 0 0,0 0 0,0 0 0,0 1 0,0-1 0,-1 0 0,1 0 0,-1 0-1,1 1 1,-1 2 0,0 115 119,12-89 272,-12-24-358,1 1 0,0-1 0,1 0 0,0 0 0,3 10 0,-3-11-12,0 1 1,0 0 0,0 0 0,-1 0 0,0 10 0,6 5 64,-6-19-46,0 0-1,1 0 0,-1 0 0,0 0 0,-1 0 1,1 0-1,0 0 0,-1 0 0,0 0 0,0 3 0,-1 2-10,3 2 14,7 34-30,-6-29-11,0-11 5,-2 3 1050,4-42-15383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1:28:43.4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0 3276,'0'0'864,"0"7"-202,0 19 33,0-20 475,0-2-782,0 118 3582,0 69-2625,8-188-1362,25-1-5,-33-2 22,0 0 0,1 0 0,-1 0 0,0 0 0,0-1-1,1 1 1,-1 0 0,0 0 0,1 0 0,-1 0 0,0 0 0,0 1 0,1-1 0,-1 0-1,0 0 1,1 0 0,-1 0 0,0 0 0,0 0 0,1 0 0,-1 0 0,0 1 0,0-1-1,0 0 1,1 0 0,-1 0 0,0 1 0,0-1 0,0 0 0,1 0 0,-1 0 0,0 1-1,0-1 1,0 0 0,0 0 0,0 1 0,0-1 0,1 0 0,-1 0 0,0 1 0,0-1-1,0 0 1,0 1 0,0-1 0,0 0 0,0 0 0,0 1 0,0-1 0,0 0 0,0 1 0,-1-1-1,1 0 1,0 1 0,0-1 0,0 0 0,0 0 0,0 1 0,0-1 0,0 0 0,-1 0 0,1 0 1,0 1-1,0-1 0,0 0 0,0 0 0,0 1 0,0-1 0,0 0 0,0 0 0,0 0 0,0 1 0,1-1 0,-1 0 0,0 0 0,0 1 0,0-1 0,0 0 0,0 0 0,0 0 0,0 1 0,1-1 0,-1 0 0,0 0 0,0 0 0,0 0 1,0 1-1,1-1 0,-1 0 0,0 0 0,0 0 0,0 0 0,0 0 0,1 0 0,-1 0 0,0 1 0,0-1 0,1 0 0,-1 0 0,0 0 0,1 0 4,0 0-2,0 0 0,0 0 0,0 0 0,0 0 0,0 0 1,0 0-1,0 0 0,0 0 0,0 1 0,0-1 0,0 1 0,0-1 0,0 0 0,0 1 0,0-1 1,0 1-1,0 0 0,-1-1 0,1 1 0,0 0 0,1 1 0,-1-1-1,0 0-1,1 0 1,-1 0-1,1-1 1,-1 1-1,1 0 1,-1-1-1,1 1 0,-1-1 1,1 1-1,0-1 1,-1 0-1,1 1 1,0-1-1,-1 0 1,1 0-1,3-1 1,43 2 75,-42-1-106,268 0 406,-273 0-376,0 0 0,-1 0 0,1 0 0,0 0 0,0 0 0,0-1-1,0 1 1,0 0 0,0-1 0,0 1 0,0 0 0,0-1 0,-1 1 0,1-1 0,0 0 0,0 1 0,0-1 0,-1 0 0,1 1 0,0-1 0,-1 0 0,1 0 0,-1 1 0,1-1-1,0-1 1,-1 1 3,1 0-1,-1 0 0,1 0 1,-1 0-1,1 0 1,0 1-1,-1-1 0,1 0 1,0 0-1,0 1 0,0-1 1,0 1-1,-1-1 0,1 0 1,0 1-1,0 0 1,0-1-1,0 1 0,0-1 1,0 1-1,0 0 0,0 0 1,0 0-1,0 0 0,2 0 1,2-2 2,0 0 0,0 0 0,0-1 0,0 1 0,0-1 0,0 0 0,-1 0-1,0-1 1,0 1 0,0-1 0,0 0 0,0 0 0,5-8 0,11-14 283,-18 23-314,1 0 0,0 0 0,-1 0-1,1 0 1,-1-1 0,0 1 0,0-1-1,2-6 1,5-25 75,-1-1-1,-2 0 1,-1 0-1,-1-71 1044,-4 113-1268,0 75 233,0 663 2386,0-744-2442,-1 1 1,1-1-1,0 0 1,-1 1-1,1-1 1,0 0-1,-1 0 1,1 1-1,-1-1 0,1 0 1,0 0-1,-1 1 1,1-1-1,-1 0 1,1 0-1,0 0 1,-1 0-1,1 0 1,-1 0-1,1 0 0,-1 0 1,1 0-1,-1 0 1,1 0-1,-1 0 1,1 0-1,-1 0 1,1 0-1,-1 0 1,0-1 0,1 1 1,-1 0 0,0 0 0,1 0 0,-1-1 0,0 1 0,1 0 0,-1 0 0,0 0 0,1 0 0,-1 0-1,0 0 1,1 1 0,-1-1 0,1 0 0,-1 0 0,0 0 0,1 1 0,-1-1 0,1 0 0,-1 0 0,0 1-1,1-1 1,-1 1 0,1-1 0,-1 0 0,1 1 0,0-1 0,-1 1 0,1-1 0,-1 1 0,1-1 0,0 1-1,-1 0 1,1-1 0,-1 2 0,1-2-1,0 1 0,0-1 0,0 1-1,0-1 1,-1 1 0,1-1 0,0 1-1,0-1 1,-1 1 0,1-1 0,0 1 0,-1-1-1,1 0 1,-1 1 0,1-1 0,0 0 0,-1 1-1,1-1 1,-1 0 0,1 0 0,-1 1-1,1-1 1,-1 0 0,1 0 0,-1 0 0,1 1-1,-1-1 1,1 0 0,-1 0 0,0 0-1,1 0 1,-1 0 0,1 0 0,-2-1 0,2 1-1,-1 0 1,1 0 0,-1 0 0,1 0-1,-1 0 1,1 0 0,-1 0 0,1 0-1,-1 0 1,1 0 0,-1 0 0,1 1-1,-1-1 1,1 0 0,-1 0-1,1 0 1,-1 1 0,1-1 0,-1 0-1,1 1 1,0-1 0,-1 0 0,1 1-1,-1-1 1,1 0 0,0 1 0,-1-1-1,1 1 1,0-1 0,0 1 0,-1-1-1,1 1 1,0-1 0,0 1 0,-1 1 9,0 0 0,0-1 0,0 1 0,0 0 0,-1-1 0,1 1 0,0-1 0,-1 1 0,1-1 0,-1 0 0,0 0 0,1 0 1,-1 0-1,0 0 0,1 0 0,-1 0 0,-3 1 0,-40 17 203,39-17-171,-33 11 16,0-1 0,-1-3 0,0-1 1,-65 5-1,-168-8 34,184-5 775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9EEE0-52CB-457F-ABDD-1782E6265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9364E6-3D99-4D07-9AD6-C90CD3B5C4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CF974-D79A-4AE6-97A3-A2A39E6D0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907D8-6F25-4C56-95D3-AB3618052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234BE-7119-4912-BC95-1F212AAD9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884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60980-8503-4F82-9395-200705922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1115B-74EA-46CD-9F6F-6255439F3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12018-234D-49DA-BEA5-6EB99D39B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9B5FF-2584-4BD9-8DFA-8D7FC8DEC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8AB34-10DA-4A99-B935-E33A4119A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72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70A95-CC39-4203-BA68-F29E3C6A5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993C3-AEAE-4817-BB04-33FEBA59F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98EB2-FA4F-4175-AFD2-9B76EE7FF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18436-8D0E-499E-95C1-98F077958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C5DE3-8B69-4E63-A5B8-0695687BA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78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9F1AF-6BA7-4631-A794-25682F2E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CA9F7-0022-4018-A6A6-1A8ECD109D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C63C80-A453-45A5-A571-E6CB41CCA6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96181F-F619-4828-AD75-55E85C9BA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E35BAD-211B-4C7E-B04E-EA02A718A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DF9932-EBB3-47AF-A811-60D2E0F24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84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2F7EB-B8E4-4248-9E3F-B12DD3334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3E3DC5-BCE4-4567-A021-F82CED7FD4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FF8A39-6DD4-4617-AEFC-4FEF10FC2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AC4B08-0852-4269-B1BD-714754B283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F6A8AB-E6CC-4F68-A147-58BE96E099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1AD518-C77B-44D2-B9D8-5AC67107F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BCF311-FC41-4482-B0F2-13042CA5B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2874A9-ADD3-4346-914D-9B543C3F4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09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BB3F4-F1C4-4149-BEAE-ADE606F76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770B04-0CA4-42F3-BFE4-6EEE75ADD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33E62E-0AE1-453A-98AC-5F412DE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0AF6F2-B80E-4357-8C55-89F2FE133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716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24A727-FE24-4506-9766-8215407D0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2F83A2-8016-445C-92B1-821FC90A3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0E25C8-8394-40E9-8FC6-2693E7903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78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B92D9-2563-4BB3-8071-DF21515A3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4FEBA-6901-40DC-A08F-96613FD7C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3A7FC5-9D25-4551-B596-6E9CAB52F7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C99947-236E-4F84-908D-FA8D4DC13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56E9B-97A4-47E4-B59A-26C05D34B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A300F1-B581-419F-8D49-3DC451692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51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02CAE-E986-48EE-9A05-7C1E4AE5D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DA565C-B0CE-409E-A88F-B4B64268B8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753090-E677-4028-950A-892A12C2A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924A6A-F06D-40DB-B750-024CBC3DA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D1F3E2-1237-4798-AB86-3F3EBD10A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3EBDC0-4FAB-464C-93EA-6F6C69F23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727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92834-4EA1-4196-AAFF-0763DD480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6E54F-E260-4C33-8C37-3E2FB55BAA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DDEA0-ACE6-409A-B817-A5E5B7572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CD042-F51F-4B03-BAE6-5BA30739D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F3879-23B8-4EB7-BF0B-3C099861F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89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837CF9-1622-45A9-A5A5-1F6861EA5E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6AF7D2-1F9F-4E3F-915F-6D84BEAECD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0BB495-AA16-4CD3-B9D7-3441F5F59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0C73F3-6AF1-43E8-907B-CD2AFC408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67871-5083-4F5F-8B17-45F4C569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686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57D043-F4D8-4E31-BB01-E7A0108C9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A72FC3-BD50-4DAB-B054-2AE37969AA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8D93C-9333-44F3-9774-E9C733B1AF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D3789-CE79-465E-ACCF-44AE8FC7E57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F75144-4475-4BF9-8495-C08CF36B29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6C88D-5491-4BCF-97A6-96A3DCC64D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0B928-A2CF-4FF5-981F-9B6FDBD71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0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openxmlformats.org/officeDocument/2006/relationships/customXml" Target="../ink/ink9.xml"/><Relationship Id="rId26" Type="http://schemas.openxmlformats.org/officeDocument/2006/relationships/customXml" Target="../ink/ink13.xml"/><Relationship Id="rId39" Type="http://schemas.openxmlformats.org/officeDocument/2006/relationships/image" Target="../media/image19.png"/><Relationship Id="rId21" Type="http://schemas.openxmlformats.org/officeDocument/2006/relationships/image" Target="../media/image10.png"/><Relationship Id="rId34" Type="http://schemas.openxmlformats.org/officeDocument/2006/relationships/customXml" Target="../ink/ink17.xml"/><Relationship Id="rId42" Type="http://schemas.openxmlformats.org/officeDocument/2006/relationships/customXml" Target="../ink/ink21.xml"/><Relationship Id="rId47" Type="http://schemas.openxmlformats.org/officeDocument/2006/relationships/image" Target="../media/image23.png"/><Relationship Id="rId50" Type="http://schemas.openxmlformats.org/officeDocument/2006/relationships/customXml" Target="../ink/ink25.xml"/><Relationship Id="rId55" Type="http://schemas.openxmlformats.org/officeDocument/2006/relationships/image" Target="../media/image27.png"/><Relationship Id="rId7" Type="http://schemas.openxmlformats.org/officeDocument/2006/relationships/image" Target="../media/image3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9" Type="http://schemas.openxmlformats.org/officeDocument/2006/relationships/image" Target="../media/image14.png"/><Relationship Id="rId11" Type="http://schemas.openxmlformats.org/officeDocument/2006/relationships/image" Target="../media/image5.png"/><Relationship Id="rId24" Type="http://schemas.openxmlformats.org/officeDocument/2006/relationships/customXml" Target="../ink/ink12.xml"/><Relationship Id="rId32" Type="http://schemas.openxmlformats.org/officeDocument/2006/relationships/customXml" Target="../ink/ink16.xml"/><Relationship Id="rId37" Type="http://schemas.openxmlformats.org/officeDocument/2006/relationships/image" Target="../media/image18.png"/><Relationship Id="rId40" Type="http://schemas.openxmlformats.org/officeDocument/2006/relationships/customXml" Target="../ink/ink20.xml"/><Relationship Id="rId45" Type="http://schemas.openxmlformats.org/officeDocument/2006/relationships/image" Target="../media/image22.png"/><Relationship Id="rId53" Type="http://schemas.openxmlformats.org/officeDocument/2006/relationships/image" Target="../media/image26.png"/><Relationship Id="rId58" Type="http://schemas.openxmlformats.org/officeDocument/2006/relationships/customXml" Target="../ink/ink29.xml"/><Relationship Id="rId5" Type="http://schemas.openxmlformats.org/officeDocument/2006/relationships/image" Target="../media/image2.png"/><Relationship Id="rId19" Type="http://schemas.openxmlformats.org/officeDocument/2006/relationships/image" Target="../media/image9.png"/><Relationship Id="rId4" Type="http://schemas.openxmlformats.org/officeDocument/2006/relationships/customXml" Target="../ink/ink2.xml"/><Relationship Id="rId9" Type="http://schemas.openxmlformats.org/officeDocument/2006/relationships/image" Target="../media/image4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Relationship Id="rId27" Type="http://schemas.openxmlformats.org/officeDocument/2006/relationships/image" Target="../media/image13.png"/><Relationship Id="rId30" Type="http://schemas.openxmlformats.org/officeDocument/2006/relationships/customXml" Target="../ink/ink15.xml"/><Relationship Id="rId35" Type="http://schemas.openxmlformats.org/officeDocument/2006/relationships/image" Target="../media/image17.png"/><Relationship Id="rId43" Type="http://schemas.openxmlformats.org/officeDocument/2006/relationships/image" Target="../media/image21.png"/><Relationship Id="rId48" Type="http://schemas.openxmlformats.org/officeDocument/2006/relationships/customXml" Target="../ink/ink24.xml"/><Relationship Id="rId56" Type="http://schemas.openxmlformats.org/officeDocument/2006/relationships/customXml" Target="../ink/ink28.xml"/><Relationship Id="rId8" Type="http://schemas.openxmlformats.org/officeDocument/2006/relationships/customXml" Target="../ink/ink4.xml"/><Relationship Id="rId51" Type="http://schemas.openxmlformats.org/officeDocument/2006/relationships/image" Target="../media/image25.png"/><Relationship Id="rId3" Type="http://schemas.openxmlformats.org/officeDocument/2006/relationships/image" Target="../media/image1.png"/><Relationship Id="rId12" Type="http://schemas.openxmlformats.org/officeDocument/2006/relationships/customXml" Target="../ink/ink6.xml"/><Relationship Id="rId17" Type="http://schemas.openxmlformats.org/officeDocument/2006/relationships/image" Target="../media/image8.png"/><Relationship Id="rId25" Type="http://schemas.openxmlformats.org/officeDocument/2006/relationships/image" Target="../media/image12.png"/><Relationship Id="rId33" Type="http://schemas.openxmlformats.org/officeDocument/2006/relationships/image" Target="../media/image16.png"/><Relationship Id="rId38" Type="http://schemas.openxmlformats.org/officeDocument/2006/relationships/customXml" Target="../ink/ink19.xml"/><Relationship Id="rId46" Type="http://schemas.openxmlformats.org/officeDocument/2006/relationships/customXml" Target="../ink/ink23.xml"/><Relationship Id="rId59" Type="http://schemas.openxmlformats.org/officeDocument/2006/relationships/image" Target="../media/image29.png"/><Relationship Id="rId20" Type="http://schemas.openxmlformats.org/officeDocument/2006/relationships/customXml" Target="../ink/ink10.xml"/><Relationship Id="rId41" Type="http://schemas.openxmlformats.org/officeDocument/2006/relationships/image" Target="../media/image20.png"/><Relationship Id="rId54" Type="http://schemas.openxmlformats.org/officeDocument/2006/relationships/customXml" Target="../ink/ink27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3.xml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customXml" Target="../ink/ink14.xml"/><Relationship Id="rId36" Type="http://schemas.openxmlformats.org/officeDocument/2006/relationships/customXml" Target="../ink/ink18.xml"/><Relationship Id="rId49" Type="http://schemas.openxmlformats.org/officeDocument/2006/relationships/image" Target="../media/image24.png"/><Relationship Id="rId57" Type="http://schemas.openxmlformats.org/officeDocument/2006/relationships/image" Target="../media/image28.png"/><Relationship Id="rId10" Type="http://schemas.openxmlformats.org/officeDocument/2006/relationships/customXml" Target="../ink/ink5.xml"/><Relationship Id="rId31" Type="http://schemas.openxmlformats.org/officeDocument/2006/relationships/image" Target="../media/image15.png"/><Relationship Id="rId44" Type="http://schemas.openxmlformats.org/officeDocument/2006/relationships/customXml" Target="../ink/ink22.xml"/><Relationship Id="rId52" Type="http://schemas.openxmlformats.org/officeDocument/2006/relationships/customXml" Target="../ink/ink26.xml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87.png"/><Relationship Id="rId21" Type="http://schemas.openxmlformats.org/officeDocument/2006/relationships/image" Target="../media/image39.png"/><Relationship Id="rId42" Type="http://schemas.openxmlformats.org/officeDocument/2006/relationships/customXml" Target="../ink/ink50.xml"/><Relationship Id="rId63" Type="http://schemas.openxmlformats.org/officeDocument/2006/relationships/image" Target="../media/image60.png"/><Relationship Id="rId84" Type="http://schemas.openxmlformats.org/officeDocument/2006/relationships/customXml" Target="../ink/ink71.xml"/><Relationship Id="rId138" Type="http://schemas.openxmlformats.org/officeDocument/2006/relationships/customXml" Target="../ink/ink98.xml"/><Relationship Id="rId159" Type="http://schemas.openxmlformats.org/officeDocument/2006/relationships/image" Target="../media/image108.png"/><Relationship Id="rId170" Type="http://schemas.openxmlformats.org/officeDocument/2006/relationships/customXml" Target="../ink/ink114.xml"/><Relationship Id="rId107" Type="http://schemas.openxmlformats.org/officeDocument/2006/relationships/image" Target="../media/image82.png"/><Relationship Id="rId11" Type="http://schemas.openxmlformats.org/officeDocument/2006/relationships/image" Target="../media/image34.png"/><Relationship Id="rId32" Type="http://schemas.openxmlformats.org/officeDocument/2006/relationships/customXml" Target="../ink/ink45.xml"/><Relationship Id="rId53" Type="http://schemas.openxmlformats.org/officeDocument/2006/relationships/image" Target="../media/image55.png"/><Relationship Id="rId74" Type="http://schemas.openxmlformats.org/officeDocument/2006/relationships/customXml" Target="../ink/ink66.xml"/><Relationship Id="rId128" Type="http://schemas.openxmlformats.org/officeDocument/2006/relationships/customXml" Target="../ink/ink93.xml"/><Relationship Id="rId149" Type="http://schemas.openxmlformats.org/officeDocument/2006/relationships/image" Target="../media/image103.png"/><Relationship Id="rId5" Type="http://schemas.openxmlformats.org/officeDocument/2006/relationships/image" Target="../media/image31.png"/><Relationship Id="rId95" Type="http://schemas.openxmlformats.org/officeDocument/2006/relationships/image" Target="../media/image76.png"/><Relationship Id="rId160" Type="http://schemas.openxmlformats.org/officeDocument/2006/relationships/customXml" Target="../ink/ink109.xml"/><Relationship Id="rId181" Type="http://schemas.openxmlformats.org/officeDocument/2006/relationships/image" Target="../media/image119.png"/><Relationship Id="rId22" Type="http://schemas.openxmlformats.org/officeDocument/2006/relationships/customXml" Target="../ink/ink40.xml"/><Relationship Id="rId43" Type="http://schemas.openxmlformats.org/officeDocument/2006/relationships/image" Target="../media/image50.png"/><Relationship Id="rId64" Type="http://schemas.openxmlformats.org/officeDocument/2006/relationships/customXml" Target="../ink/ink61.xml"/><Relationship Id="rId118" Type="http://schemas.openxmlformats.org/officeDocument/2006/relationships/customXml" Target="../ink/ink88.xml"/><Relationship Id="rId139" Type="http://schemas.openxmlformats.org/officeDocument/2006/relationships/image" Target="../media/image98.png"/><Relationship Id="rId85" Type="http://schemas.openxmlformats.org/officeDocument/2006/relationships/image" Target="../media/image71.png"/><Relationship Id="rId150" Type="http://schemas.openxmlformats.org/officeDocument/2006/relationships/customXml" Target="../ink/ink104.xml"/><Relationship Id="rId171" Type="http://schemas.openxmlformats.org/officeDocument/2006/relationships/image" Target="../media/image114.png"/><Relationship Id="rId12" Type="http://schemas.openxmlformats.org/officeDocument/2006/relationships/customXml" Target="../ink/ink35.xml"/><Relationship Id="rId33" Type="http://schemas.openxmlformats.org/officeDocument/2006/relationships/image" Target="../media/image45.png"/><Relationship Id="rId108" Type="http://schemas.openxmlformats.org/officeDocument/2006/relationships/customXml" Target="../ink/ink83.xml"/><Relationship Id="rId129" Type="http://schemas.openxmlformats.org/officeDocument/2006/relationships/image" Target="../media/image93.png"/><Relationship Id="rId54" Type="http://schemas.openxmlformats.org/officeDocument/2006/relationships/customXml" Target="../ink/ink56.xml"/><Relationship Id="rId75" Type="http://schemas.openxmlformats.org/officeDocument/2006/relationships/image" Target="../media/image66.png"/><Relationship Id="rId96" Type="http://schemas.openxmlformats.org/officeDocument/2006/relationships/customXml" Target="../ink/ink77.xml"/><Relationship Id="rId140" Type="http://schemas.openxmlformats.org/officeDocument/2006/relationships/customXml" Target="../ink/ink99.xml"/><Relationship Id="rId161" Type="http://schemas.openxmlformats.org/officeDocument/2006/relationships/image" Target="../media/image109.png"/><Relationship Id="rId182" Type="http://schemas.openxmlformats.org/officeDocument/2006/relationships/customXml" Target="../ink/ink120.xml"/><Relationship Id="rId6" Type="http://schemas.openxmlformats.org/officeDocument/2006/relationships/customXml" Target="../ink/ink32.xml"/><Relationship Id="rId23" Type="http://schemas.openxmlformats.org/officeDocument/2006/relationships/image" Target="../media/image40.png"/><Relationship Id="rId119" Type="http://schemas.openxmlformats.org/officeDocument/2006/relationships/image" Target="../media/image88.png"/><Relationship Id="rId44" Type="http://schemas.openxmlformats.org/officeDocument/2006/relationships/customXml" Target="../ink/ink51.xml"/><Relationship Id="rId65" Type="http://schemas.openxmlformats.org/officeDocument/2006/relationships/image" Target="../media/image61.png"/><Relationship Id="rId86" Type="http://schemas.openxmlformats.org/officeDocument/2006/relationships/customXml" Target="../ink/ink72.xml"/><Relationship Id="rId130" Type="http://schemas.openxmlformats.org/officeDocument/2006/relationships/customXml" Target="../ink/ink94.xml"/><Relationship Id="rId151" Type="http://schemas.openxmlformats.org/officeDocument/2006/relationships/image" Target="../media/image104.png"/><Relationship Id="rId172" Type="http://schemas.openxmlformats.org/officeDocument/2006/relationships/customXml" Target="../ink/ink115.xml"/><Relationship Id="rId13" Type="http://schemas.openxmlformats.org/officeDocument/2006/relationships/image" Target="../media/image35.png"/><Relationship Id="rId18" Type="http://schemas.openxmlformats.org/officeDocument/2006/relationships/customXml" Target="../ink/ink38.xml"/><Relationship Id="rId39" Type="http://schemas.openxmlformats.org/officeDocument/2006/relationships/image" Target="../media/image48.png"/><Relationship Id="rId109" Type="http://schemas.openxmlformats.org/officeDocument/2006/relationships/image" Target="../media/image83.png"/><Relationship Id="rId34" Type="http://schemas.openxmlformats.org/officeDocument/2006/relationships/customXml" Target="../ink/ink46.xml"/><Relationship Id="rId50" Type="http://schemas.openxmlformats.org/officeDocument/2006/relationships/customXml" Target="../ink/ink54.xml"/><Relationship Id="rId55" Type="http://schemas.openxmlformats.org/officeDocument/2006/relationships/image" Target="../media/image56.png"/><Relationship Id="rId76" Type="http://schemas.openxmlformats.org/officeDocument/2006/relationships/customXml" Target="../ink/ink67.xml"/><Relationship Id="rId97" Type="http://schemas.openxmlformats.org/officeDocument/2006/relationships/image" Target="../media/image77.png"/><Relationship Id="rId104" Type="http://schemas.openxmlformats.org/officeDocument/2006/relationships/customXml" Target="../ink/ink81.xml"/><Relationship Id="rId120" Type="http://schemas.openxmlformats.org/officeDocument/2006/relationships/customXml" Target="../ink/ink89.xml"/><Relationship Id="rId125" Type="http://schemas.openxmlformats.org/officeDocument/2006/relationships/image" Target="../media/image91.png"/><Relationship Id="rId141" Type="http://schemas.openxmlformats.org/officeDocument/2006/relationships/image" Target="../media/image99.png"/><Relationship Id="rId146" Type="http://schemas.openxmlformats.org/officeDocument/2006/relationships/customXml" Target="../ink/ink102.xml"/><Relationship Id="rId167" Type="http://schemas.openxmlformats.org/officeDocument/2006/relationships/image" Target="../media/image112.png"/><Relationship Id="rId7" Type="http://schemas.openxmlformats.org/officeDocument/2006/relationships/image" Target="../media/image32.png"/><Relationship Id="rId71" Type="http://schemas.openxmlformats.org/officeDocument/2006/relationships/image" Target="../media/image64.png"/><Relationship Id="rId92" Type="http://schemas.openxmlformats.org/officeDocument/2006/relationships/customXml" Target="../ink/ink75.xml"/><Relationship Id="rId162" Type="http://schemas.openxmlformats.org/officeDocument/2006/relationships/customXml" Target="../ink/ink110.xml"/><Relationship Id="rId183" Type="http://schemas.openxmlformats.org/officeDocument/2006/relationships/image" Target="../media/image120.png"/><Relationship Id="rId2" Type="http://schemas.openxmlformats.org/officeDocument/2006/relationships/customXml" Target="../ink/ink30.xml"/><Relationship Id="rId29" Type="http://schemas.openxmlformats.org/officeDocument/2006/relationships/image" Target="../media/image43.png"/><Relationship Id="rId24" Type="http://schemas.openxmlformats.org/officeDocument/2006/relationships/customXml" Target="../ink/ink41.xml"/><Relationship Id="rId40" Type="http://schemas.openxmlformats.org/officeDocument/2006/relationships/customXml" Target="../ink/ink49.xml"/><Relationship Id="rId45" Type="http://schemas.openxmlformats.org/officeDocument/2006/relationships/image" Target="../media/image51.png"/><Relationship Id="rId66" Type="http://schemas.openxmlformats.org/officeDocument/2006/relationships/customXml" Target="../ink/ink62.xml"/><Relationship Id="rId87" Type="http://schemas.openxmlformats.org/officeDocument/2006/relationships/image" Target="../media/image72.png"/><Relationship Id="rId110" Type="http://schemas.openxmlformats.org/officeDocument/2006/relationships/customXml" Target="../ink/ink84.xml"/><Relationship Id="rId115" Type="http://schemas.openxmlformats.org/officeDocument/2006/relationships/image" Target="../media/image86.png"/><Relationship Id="rId131" Type="http://schemas.openxmlformats.org/officeDocument/2006/relationships/image" Target="../media/image94.png"/><Relationship Id="rId136" Type="http://schemas.openxmlformats.org/officeDocument/2006/relationships/customXml" Target="../ink/ink97.xml"/><Relationship Id="rId157" Type="http://schemas.openxmlformats.org/officeDocument/2006/relationships/image" Target="../media/image107.png"/><Relationship Id="rId178" Type="http://schemas.openxmlformats.org/officeDocument/2006/relationships/customXml" Target="../ink/ink118.xml"/><Relationship Id="rId61" Type="http://schemas.openxmlformats.org/officeDocument/2006/relationships/image" Target="../media/image59.png"/><Relationship Id="rId82" Type="http://schemas.openxmlformats.org/officeDocument/2006/relationships/customXml" Target="../ink/ink70.xml"/><Relationship Id="rId152" Type="http://schemas.openxmlformats.org/officeDocument/2006/relationships/customXml" Target="../ink/ink105.xml"/><Relationship Id="rId173" Type="http://schemas.openxmlformats.org/officeDocument/2006/relationships/image" Target="../media/image115.png"/><Relationship Id="rId19" Type="http://schemas.openxmlformats.org/officeDocument/2006/relationships/image" Target="../media/image38.png"/><Relationship Id="rId14" Type="http://schemas.openxmlformats.org/officeDocument/2006/relationships/customXml" Target="../ink/ink36.xml"/><Relationship Id="rId30" Type="http://schemas.openxmlformats.org/officeDocument/2006/relationships/customXml" Target="../ink/ink44.xml"/><Relationship Id="rId35" Type="http://schemas.openxmlformats.org/officeDocument/2006/relationships/image" Target="../media/image46.png"/><Relationship Id="rId56" Type="http://schemas.openxmlformats.org/officeDocument/2006/relationships/customXml" Target="../ink/ink57.xml"/><Relationship Id="rId77" Type="http://schemas.openxmlformats.org/officeDocument/2006/relationships/image" Target="../media/image67.png"/><Relationship Id="rId100" Type="http://schemas.openxmlformats.org/officeDocument/2006/relationships/customXml" Target="../ink/ink79.xml"/><Relationship Id="rId105" Type="http://schemas.openxmlformats.org/officeDocument/2006/relationships/image" Target="../media/image81.png"/><Relationship Id="rId126" Type="http://schemas.openxmlformats.org/officeDocument/2006/relationships/customXml" Target="../ink/ink92.xml"/><Relationship Id="rId147" Type="http://schemas.openxmlformats.org/officeDocument/2006/relationships/image" Target="../media/image102.png"/><Relationship Id="rId168" Type="http://schemas.openxmlformats.org/officeDocument/2006/relationships/customXml" Target="../ink/ink113.xml"/><Relationship Id="rId8" Type="http://schemas.openxmlformats.org/officeDocument/2006/relationships/customXml" Target="../ink/ink33.xml"/><Relationship Id="rId51" Type="http://schemas.openxmlformats.org/officeDocument/2006/relationships/image" Target="../media/image54.png"/><Relationship Id="rId72" Type="http://schemas.openxmlformats.org/officeDocument/2006/relationships/customXml" Target="../ink/ink65.xml"/><Relationship Id="rId93" Type="http://schemas.openxmlformats.org/officeDocument/2006/relationships/image" Target="../media/image75.png"/><Relationship Id="rId98" Type="http://schemas.openxmlformats.org/officeDocument/2006/relationships/customXml" Target="../ink/ink78.xml"/><Relationship Id="rId121" Type="http://schemas.openxmlformats.org/officeDocument/2006/relationships/image" Target="../media/image89.png"/><Relationship Id="rId142" Type="http://schemas.openxmlformats.org/officeDocument/2006/relationships/customXml" Target="../ink/ink100.xml"/><Relationship Id="rId163" Type="http://schemas.openxmlformats.org/officeDocument/2006/relationships/image" Target="../media/image110.png"/><Relationship Id="rId184" Type="http://schemas.openxmlformats.org/officeDocument/2006/relationships/customXml" Target="../ink/ink121.xml"/><Relationship Id="rId3" Type="http://schemas.openxmlformats.org/officeDocument/2006/relationships/image" Target="../media/image30.png"/><Relationship Id="rId25" Type="http://schemas.openxmlformats.org/officeDocument/2006/relationships/image" Target="../media/image41.png"/><Relationship Id="rId46" Type="http://schemas.openxmlformats.org/officeDocument/2006/relationships/customXml" Target="../ink/ink52.xml"/><Relationship Id="rId67" Type="http://schemas.openxmlformats.org/officeDocument/2006/relationships/image" Target="../media/image62.png"/><Relationship Id="rId116" Type="http://schemas.openxmlformats.org/officeDocument/2006/relationships/customXml" Target="../ink/ink87.xml"/><Relationship Id="rId137" Type="http://schemas.openxmlformats.org/officeDocument/2006/relationships/image" Target="../media/image97.png"/><Relationship Id="rId158" Type="http://schemas.openxmlformats.org/officeDocument/2006/relationships/customXml" Target="../ink/ink108.xml"/><Relationship Id="rId20" Type="http://schemas.openxmlformats.org/officeDocument/2006/relationships/customXml" Target="../ink/ink39.xml"/><Relationship Id="rId41" Type="http://schemas.openxmlformats.org/officeDocument/2006/relationships/image" Target="../media/image49.png"/><Relationship Id="rId62" Type="http://schemas.openxmlformats.org/officeDocument/2006/relationships/customXml" Target="../ink/ink60.xml"/><Relationship Id="rId83" Type="http://schemas.openxmlformats.org/officeDocument/2006/relationships/image" Target="../media/image70.png"/><Relationship Id="rId88" Type="http://schemas.openxmlformats.org/officeDocument/2006/relationships/customXml" Target="../ink/ink73.xml"/><Relationship Id="rId111" Type="http://schemas.openxmlformats.org/officeDocument/2006/relationships/image" Target="../media/image84.png"/><Relationship Id="rId132" Type="http://schemas.openxmlformats.org/officeDocument/2006/relationships/customXml" Target="../ink/ink95.xml"/><Relationship Id="rId153" Type="http://schemas.openxmlformats.org/officeDocument/2006/relationships/image" Target="../media/image105.png"/><Relationship Id="rId174" Type="http://schemas.openxmlformats.org/officeDocument/2006/relationships/customXml" Target="../ink/ink116.xml"/><Relationship Id="rId179" Type="http://schemas.openxmlformats.org/officeDocument/2006/relationships/image" Target="../media/image118.png"/><Relationship Id="rId15" Type="http://schemas.openxmlformats.org/officeDocument/2006/relationships/image" Target="../media/image36.png"/><Relationship Id="rId36" Type="http://schemas.openxmlformats.org/officeDocument/2006/relationships/customXml" Target="../ink/ink47.xml"/><Relationship Id="rId57" Type="http://schemas.openxmlformats.org/officeDocument/2006/relationships/image" Target="../media/image57.png"/><Relationship Id="rId106" Type="http://schemas.openxmlformats.org/officeDocument/2006/relationships/customXml" Target="../ink/ink82.xml"/><Relationship Id="rId127" Type="http://schemas.openxmlformats.org/officeDocument/2006/relationships/image" Target="../media/image92.png"/><Relationship Id="rId10" Type="http://schemas.openxmlformats.org/officeDocument/2006/relationships/customXml" Target="../ink/ink34.xml"/><Relationship Id="rId31" Type="http://schemas.openxmlformats.org/officeDocument/2006/relationships/image" Target="../media/image44.png"/><Relationship Id="rId52" Type="http://schemas.openxmlformats.org/officeDocument/2006/relationships/customXml" Target="../ink/ink55.xml"/><Relationship Id="rId73" Type="http://schemas.openxmlformats.org/officeDocument/2006/relationships/image" Target="../media/image65.png"/><Relationship Id="rId78" Type="http://schemas.openxmlformats.org/officeDocument/2006/relationships/customXml" Target="../ink/ink68.xml"/><Relationship Id="rId94" Type="http://schemas.openxmlformats.org/officeDocument/2006/relationships/customXml" Target="../ink/ink76.xml"/><Relationship Id="rId99" Type="http://schemas.openxmlformats.org/officeDocument/2006/relationships/image" Target="../media/image78.png"/><Relationship Id="rId101" Type="http://schemas.openxmlformats.org/officeDocument/2006/relationships/image" Target="../media/image79.png"/><Relationship Id="rId122" Type="http://schemas.openxmlformats.org/officeDocument/2006/relationships/customXml" Target="../ink/ink90.xml"/><Relationship Id="rId143" Type="http://schemas.openxmlformats.org/officeDocument/2006/relationships/image" Target="../media/image100.png"/><Relationship Id="rId148" Type="http://schemas.openxmlformats.org/officeDocument/2006/relationships/customXml" Target="../ink/ink103.xml"/><Relationship Id="rId164" Type="http://schemas.openxmlformats.org/officeDocument/2006/relationships/customXml" Target="../ink/ink111.xml"/><Relationship Id="rId169" Type="http://schemas.openxmlformats.org/officeDocument/2006/relationships/image" Target="../media/image113.png"/><Relationship Id="rId185" Type="http://schemas.openxmlformats.org/officeDocument/2006/relationships/image" Target="../media/image121.png"/><Relationship Id="rId4" Type="http://schemas.openxmlformats.org/officeDocument/2006/relationships/customXml" Target="../ink/ink31.xml"/><Relationship Id="rId9" Type="http://schemas.openxmlformats.org/officeDocument/2006/relationships/image" Target="../media/image33.png"/><Relationship Id="rId180" Type="http://schemas.openxmlformats.org/officeDocument/2006/relationships/customXml" Target="../ink/ink119.xml"/><Relationship Id="rId26" Type="http://schemas.openxmlformats.org/officeDocument/2006/relationships/customXml" Target="../ink/ink42.xml"/><Relationship Id="rId47" Type="http://schemas.openxmlformats.org/officeDocument/2006/relationships/image" Target="../media/image52.png"/><Relationship Id="rId68" Type="http://schemas.openxmlformats.org/officeDocument/2006/relationships/customXml" Target="../ink/ink63.xml"/><Relationship Id="rId89" Type="http://schemas.openxmlformats.org/officeDocument/2006/relationships/image" Target="../media/image73.png"/><Relationship Id="rId112" Type="http://schemas.openxmlformats.org/officeDocument/2006/relationships/customXml" Target="../ink/ink85.xml"/><Relationship Id="rId133" Type="http://schemas.openxmlformats.org/officeDocument/2006/relationships/image" Target="../media/image95.png"/><Relationship Id="rId154" Type="http://schemas.openxmlformats.org/officeDocument/2006/relationships/customXml" Target="../ink/ink106.xml"/><Relationship Id="rId175" Type="http://schemas.openxmlformats.org/officeDocument/2006/relationships/image" Target="../media/image116.png"/><Relationship Id="rId16" Type="http://schemas.openxmlformats.org/officeDocument/2006/relationships/customXml" Target="../ink/ink37.xml"/><Relationship Id="rId37" Type="http://schemas.openxmlformats.org/officeDocument/2006/relationships/image" Target="../media/image47.png"/><Relationship Id="rId58" Type="http://schemas.openxmlformats.org/officeDocument/2006/relationships/customXml" Target="../ink/ink58.xml"/><Relationship Id="rId79" Type="http://schemas.openxmlformats.org/officeDocument/2006/relationships/image" Target="../media/image68.png"/><Relationship Id="rId102" Type="http://schemas.openxmlformats.org/officeDocument/2006/relationships/customXml" Target="../ink/ink80.xml"/><Relationship Id="rId123" Type="http://schemas.openxmlformats.org/officeDocument/2006/relationships/image" Target="../media/image90.png"/><Relationship Id="rId144" Type="http://schemas.openxmlformats.org/officeDocument/2006/relationships/customXml" Target="../ink/ink101.xml"/><Relationship Id="rId90" Type="http://schemas.openxmlformats.org/officeDocument/2006/relationships/customXml" Target="../ink/ink74.xml"/><Relationship Id="rId165" Type="http://schemas.openxmlformats.org/officeDocument/2006/relationships/image" Target="../media/image111.png"/><Relationship Id="rId186" Type="http://schemas.openxmlformats.org/officeDocument/2006/relationships/customXml" Target="../ink/ink122.xml"/><Relationship Id="rId27" Type="http://schemas.openxmlformats.org/officeDocument/2006/relationships/image" Target="../media/image42.png"/><Relationship Id="rId48" Type="http://schemas.openxmlformats.org/officeDocument/2006/relationships/customXml" Target="../ink/ink53.xml"/><Relationship Id="rId69" Type="http://schemas.openxmlformats.org/officeDocument/2006/relationships/image" Target="../media/image63.png"/><Relationship Id="rId113" Type="http://schemas.openxmlformats.org/officeDocument/2006/relationships/image" Target="../media/image85.png"/><Relationship Id="rId134" Type="http://schemas.openxmlformats.org/officeDocument/2006/relationships/customXml" Target="../ink/ink96.xml"/><Relationship Id="rId80" Type="http://schemas.openxmlformats.org/officeDocument/2006/relationships/customXml" Target="../ink/ink69.xml"/><Relationship Id="rId155" Type="http://schemas.openxmlformats.org/officeDocument/2006/relationships/image" Target="../media/image106.png"/><Relationship Id="rId176" Type="http://schemas.openxmlformats.org/officeDocument/2006/relationships/customXml" Target="../ink/ink117.xml"/><Relationship Id="rId17" Type="http://schemas.openxmlformats.org/officeDocument/2006/relationships/image" Target="../media/image37.png"/><Relationship Id="rId38" Type="http://schemas.openxmlformats.org/officeDocument/2006/relationships/customXml" Target="../ink/ink48.xml"/><Relationship Id="rId59" Type="http://schemas.openxmlformats.org/officeDocument/2006/relationships/image" Target="../media/image58.png"/><Relationship Id="rId103" Type="http://schemas.openxmlformats.org/officeDocument/2006/relationships/image" Target="../media/image80.png"/><Relationship Id="rId124" Type="http://schemas.openxmlformats.org/officeDocument/2006/relationships/customXml" Target="../ink/ink91.xml"/><Relationship Id="rId70" Type="http://schemas.openxmlformats.org/officeDocument/2006/relationships/customXml" Target="../ink/ink64.xml"/><Relationship Id="rId91" Type="http://schemas.openxmlformats.org/officeDocument/2006/relationships/image" Target="../media/image74.png"/><Relationship Id="rId145" Type="http://schemas.openxmlformats.org/officeDocument/2006/relationships/image" Target="../media/image101.png"/><Relationship Id="rId166" Type="http://schemas.openxmlformats.org/officeDocument/2006/relationships/customXml" Target="../ink/ink112.xml"/><Relationship Id="rId187" Type="http://schemas.openxmlformats.org/officeDocument/2006/relationships/image" Target="../media/image122.png"/><Relationship Id="rId1" Type="http://schemas.openxmlformats.org/officeDocument/2006/relationships/slideLayout" Target="../slideLayouts/slideLayout1.xml"/><Relationship Id="rId28" Type="http://schemas.openxmlformats.org/officeDocument/2006/relationships/customXml" Target="../ink/ink43.xml"/><Relationship Id="rId49" Type="http://schemas.openxmlformats.org/officeDocument/2006/relationships/image" Target="../media/image53.png"/><Relationship Id="rId114" Type="http://schemas.openxmlformats.org/officeDocument/2006/relationships/customXml" Target="../ink/ink86.xml"/><Relationship Id="rId60" Type="http://schemas.openxmlformats.org/officeDocument/2006/relationships/customXml" Target="../ink/ink59.xml"/><Relationship Id="rId81" Type="http://schemas.openxmlformats.org/officeDocument/2006/relationships/image" Target="../media/image69.png"/><Relationship Id="rId135" Type="http://schemas.openxmlformats.org/officeDocument/2006/relationships/image" Target="../media/image96.png"/><Relationship Id="rId156" Type="http://schemas.openxmlformats.org/officeDocument/2006/relationships/customXml" Target="../ink/ink107.xml"/><Relationship Id="rId177" Type="http://schemas.openxmlformats.org/officeDocument/2006/relationships/image" Target="../media/image117.png"/></Relationships>
</file>

<file path=ppt/slides/_rels/slide3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181.xml"/><Relationship Id="rId21" Type="http://schemas.openxmlformats.org/officeDocument/2006/relationships/image" Target="../media/image132.png"/><Relationship Id="rId42" Type="http://schemas.openxmlformats.org/officeDocument/2006/relationships/customXml" Target="../ink/ink143.xml"/><Relationship Id="rId63" Type="http://schemas.openxmlformats.org/officeDocument/2006/relationships/image" Target="../media/image153.png"/><Relationship Id="rId84" Type="http://schemas.openxmlformats.org/officeDocument/2006/relationships/customXml" Target="../ink/ink164.xml"/><Relationship Id="rId138" Type="http://schemas.openxmlformats.org/officeDocument/2006/relationships/image" Target="../media/image190.png"/><Relationship Id="rId159" Type="http://schemas.openxmlformats.org/officeDocument/2006/relationships/customXml" Target="../ink/ink202.xml"/><Relationship Id="rId170" Type="http://schemas.openxmlformats.org/officeDocument/2006/relationships/image" Target="../media/image206.png"/><Relationship Id="rId107" Type="http://schemas.openxmlformats.org/officeDocument/2006/relationships/image" Target="../media/image175.png"/><Relationship Id="rId11" Type="http://schemas.openxmlformats.org/officeDocument/2006/relationships/image" Target="../media/image127.png"/><Relationship Id="rId32" Type="http://schemas.openxmlformats.org/officeDocument/2006/relationships/customXml" Target="../ink/ink138.xml"/><Relationship Id="rId53" Type="http://schemas.openxmlformats.org/officeDocument/2006/relationships/image" Target="../media/image148.png"/><Relationship Id="rId74" Type="http://schemas.openxmlformats.org/officeDocument/2006/relationships/customXml" Target="../ink/ink159.xml"/><Relationship Id="rId128" Type="http://schemas.openxmlformats.org/officeDocument/2006/relationships/image" Target="../media/image185.png"/><Relationship Id="rId149" Type="http://schemas.openxmlformats.org/officeDocument/2006/relationships/customXml" Target="../ink/ink197.xml"/><Relationship Id="rId5" Type="http://schemas.openxmlformats.org/officeDocument/2006/relationships/image" Target="../media/image124.png"/><Relationship Id="rId95" Type="http://schemas.openxmlformats.org/officeDocument/2006/relationships/image" Target="../media/image169.png"/><Relationship Id="rId160" Type="http://schemas.openxmlformats.org/officeDocument/2006/relationships/image" Target="../media/image201.png"/><Relationship Id="rId22" Type="http://schemas.openxmlformats.org/officeDocument/2006/relationships/customXml" Target="../ink/ink133.xml"/><Relationship Id="rId43" Type="http://schemas.openxmlformats.org/officeDocument/2006/relationships/image" Target="../media/image143.png"/><Relationship Id="rId64" Type="http://schemas.openxmlformats.org/officeDocument/2006/relationships/customXml" Target="../ink/ink154.xml"/><Relationship Id="rId118" Type="http://schemas.openxmlformats.org/officeDocument/2006/relationships/image" Target="../media/image180.png"/><Relationship Id="rId139" Type="http://schemas.openxmlformats.org/officeDocument/2006/relationships/customXml" Target="../ink/ink192.xml"/><Relationship Id="rId85" Type="http://schemas.openxmlformats.org/officeDocument/2006/relationships/image" Target="../media/image164.png"/><Relationship Id="rId150" Type="http://schemas.openxmlformats.org/officeDocument/2006/relationships/image" Target="../media/image196.png"/><Relationship Id="rId171" Type="http://schemas.openxmlformats.org/officeDocument/2006/relationships/customXml" Target="../ink/ink208.xml"/><Relationship Id="rId12" Type="http://schemas.openxmlformats.org/officeDocument/2006/relationships/customXml" Target="../ink/ink128.xml"/><Relationship Id="rId33" Type="http://schemas.openxmlformats.org/officeDocument/2006/relationships/image" Target="../media/image138.png"/><Relationship Id="rId108" Type="http://schemas.openxmlformats.org/officeDocument/2006/relationships/customXml" Target="../ink/ink176.xml"/><Relationship Id="rId129" Type="http://schemas.openxmlformats.org/officeDocument/2006/relationships/customXml" Target="../ink/ink187.xml"/><Relationship Id="rId54" Type="http://schemas.openxmlformats.org/officeDocument/2006/relationships/customXml" Target="../ink/ink149.xml"/><Relationship Id="rId75" Type="http://schemas.openxmlformats.org/officeDocument/2006/relationships/image" Target="../media/image159.png"/><Relationship Id="rId96" Type="http://schemas.openxmlformats.org/officeDocument/2006/relationships/customXml" Target="../ink/ink170.xml"/><Relationship Id="rId140" Type="http://schemas.openxmlformats.org/officeDocument/2006/relationships/image" Target="../media/image191.png"/><Relationship Id="rId161" Type="http://schemas.openxmlformats.org/officeDocument/2006/relationships/customXml" Target="../ink/ink203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25.xml"/><Relationship Id="rId23" Type="http://schemas.openxmlformats.org/officeDocument/2006/relationships/image" Target="../media/image133.png"/><Relationship Id="rId28" Type="http://schemas.openxmlformats.org/officeDocument/2006/relationships/customXml" Target="../ink/ink136.xml"/><Relationship Id="rId49" Type="http://schemas.openxmlformats.org/officeDocument/2006/relationships/image" Target="../media/image146.png"/><Relationship Id="rId114" Type="http://schemas.openxmlformats.org/officeDocument/2006/relationships/customXml" Target="../ink/ink179.xml"/><Relationship Id="rId119" Type="http://schemas.openxmlformats.org/officeDocument/2006/relationships/customXml" Target="../ink/ink182.xml"/><Relationship Id="rId44" Type="http://schemas.openxmlformats.org/officeDocument/2006/relationships/customXml" Target="../ink/ink144.xml"/><Relationship Id="rId60" Type="http://schemas.openxmlformats.org/officeDocument/2006/relationships/customXml" Target="../ink/ink152.xml"/><Relationship Id="rId65" Type="http://schemas.openxmlformats.org/officeDocument/2006/relationships/image" Target="../media/image154.png"/><Relationship Id="rId81" Type="http://schemas.openxmlformats.org/officeDocument/2006/relationships/image" Target="../media/image162.png"/><Relationship Id="rId86" Type="http://schemas.openxmlformats.org/officeDocument/2006/relationships/customXml" Target="../ink/ink165.xml"/><Relationship Id="rId130" Type="http://schemas.openxmlformats.org/officeDocument/2006/relationships/image" Target="../media/image186.png"/><Relationship Id="rId135" Type="http://schemas.openxmlformats.org/officeDocument/2006/relationships/customXml" Target="../ink/ink190.xml"/><Relationship Id="rId151" Type="http://schemas.openxmlformats.org/officeDocument/2006/relationships/customXml" Target="../ink/ink198.xml"/><Relationship Id="rId156" Type="http://schemas.openxmlformats.org/officeDocument/2006/relationships/image" Target="../media/image199.png"/><Relationship Id="rId172" Type="http://schemas.openxmlformats.org/officeDocument/2006/relationships/customXml" Target="../ink/ink209.xml"/><Relationship Id="rId13" Type="http://schemas.openxmlformats.org/officeDocument/2006/relationships/image" Target="../media/image128.png"/><Relationship Id="rId18" Type="http://schemas.openxmlformats.org/officeDocument/2006/relationships/customXml" Target="../ink/ink131.xml"/><Relationship Id="rId39" Type="http://schemas.openxmlformats.org/officeDocument/2006/relationships/image" Target="../media/image141.png"/><Relationship Id="rId109" Type="http://schemas.openxmlformats.org/officeDocument/2006/relationships/image" Target="../media/image176.png"/><Relationship Id="rId34" Type="http://schemas.openxmlformats.org/officeDocument/2006/relationships/customXml" Target="../ink/ink139.xml"/><Relationship Id="rId50" Type="http://schemas.openxmlformats.org/officeDocument/2006/relationships/customXml" Target="../ink/ink147.xml"/><Relationship Id="rId55" Type="http://schemas.openxmlformats.org/officeDocument/2006/relationships/image" Target="../media/image149.png"/><Relationship Id="rId76" Type="http://schemas.openxmlformats.org/officeDocument/2006/relationships/customXml" Target="../ink/ink160.xml"/><Relationship Id="rId97" Type="http://schemas.openxmlformats.org/officeDocument/2006/relationships/image" Target="../media/image170.png"/><Relationship Id="rId104" Type="http://schemas.openxmlformats.org/officeDocument/2006/relationships/customXml" Target="../ink/ink174.xml"/><Relationship Id="rId120" Type="http://schemas.openxmlformats.org/officeDocument/2006/relationships/image" Target="../media/image181.png"/><Relationship Id="rId125" Type="http://schemas.openxmlformats.org/officeDocument/2006/relationships/customXml" Target="../ink/ink185.xml"/><Relationship Id="rId141" Type="http://schemas.openxmlformats.org/officeDocument/2006/relationships/customXml" Target="../ink/ink193.xml"/><Relationship Id="rId146" Type="http://schemas.openxmlformats.org/officeDocument/2006/relationships/image" Target="../media/image194.png"/><Relationship Id="rId167" Type="http://schemas.openxmlformats.org/officeDocument/2006/relationships/customXml" Target="../ink/ink206.xml"/><Relationship Id="rId7" Type="http://schemas.openxmlformats.org/officeDocument/2006/relationships/image" Target="../media/image125.png"/><Relationship Id="rId71" Type="http://schemas.openxmlformats.org/officeDocument/2006/relationships/image" Target="../media/image157.png"/><Relationship Id="rId92" Type="http://schemas.openxmlformats.org/officeDocument/2006/relationships/customXml" Target="../ink/ink168.xml"/><Relationship Id="rId162" Type="http://schemas.openxmlformats.org/officeDocument/2006/relationships/image" Target="../media/image202.png"/><Relationship Id="rId2" Type="http://schemas.openxmlformats.org/officeDocument/2006/relationships/customXml" Target="../ink/ink123.xml"/><Relationship Id="rId29" Type="http://schemas.openxmlformats.org/officeDocument/2006/relationships/image" Target="../media/image136.png"/><Relationship Id="rId24" Type="http://schemas.openxmlformats.org/officeDocument/2006/relationships/customXml" Target="../ink/ink134.xml"/><Relationship Id="rId40" Type="http://schemas.openxmlformats.org/officeDocument/2006/relationships/customXml" Target="../ink/ink142.xml"/><Relationship Id="rId45" Type="http://schemas.openxmlformats.org/officeDocument/2006/relationships/image" Target="../media/image144.png"/><Relationship Id="rId66" Type="http://schemas.openxmlformats.org/officeDocument/2006/relationships/customXml" Target="../ink/ink155.xml"/><Relationship Id="rId87" Type="http://schemas.openxmlformats.org/officeDocument/2006/relationships/image" Target="../media/image165.png"/><Relationship Id="rId110" Type="http://schemas.openxmlformats.org/officeDocument/2006/relationships/customXml" Target="../ink/ink177.xml"/><Relationship Id="rId115" Type="http://schemas.openxmlformats.org/officeDocument/2006/relationships/image" Target="../media/image179.png"/><Relationship Id="rId131" Type="http://schemas.openxmlformats.org/officeDocument/2006/relationships/customXml" Target="../ink/ink188.xml"/><Relationship Id="rId136" Type="http://schemas.openxmlformats.org/officeDocument/2006/relationships/image" Target="../media/image189.png"/><Relationship Id="rId157" Type="http://schemas.openxmlformats.org/officeDocument/2006/relationships/customXml" Target="../ink/ink201.xml"/><Relationship Id="rId61" Type="http://schemas.openxmlformats.org/officeDocument/2006/relationships/image" Target="../media/image152.png"/><Relationship Id="rId82" Type="http://schemas.openxmlformats.org/officeDocument/2006/relationships/customXml" Target="../ink/ink163.xml"/><Relationship Id="rId152" Type="http://schemas.openxmlformats.org/officeDocument/2006/relationships/image" Target="../media/image197.png"/><Relationship Id="rId173" Type="http://schemas.openxmlformats.org/officeDocument/2006/relationships/image" Target="../media/image207.png"/><Relationship Id="rId19" Type="http://schemas.openxmlformats.org/officeDocument/2006/relationships/image" Target="../media/image131.png"/><Relationship Id="rId14" Type="http://schemas.openxmlformats.org/officeDocument/2006/relationships/customXml" Target="../ink/ink129.xml"/><Relationship Id="rId30" Type="http://schemas.openxmlformats.org/officeDocument/2006/relationships/customXml" Target="../ink/ink137.xml"/><Relationship Id="rId35" Type="http://schemas.openxmlformats.org/officeDocument/2006/relationships/image" Target="../media/image139.png"/><Relationship Id="rId56" Type="http://schemas.openxmlformats.org/officeDocument/2006/relationships/customXml" Target="../ink/ink150.xml"/><Relationship Id="rId77" Type="http://schemas.openxmlformats.org/officeDocument/2006/relationships/image" Target="../media/image160.png"/><Relationship Id="rId100" Type="http://schemas.openxmlformats.org/officeDocument/2006/relationships/customXml" Target="../ink/ink172.xml"/><Relationship Id="rId105" Type="http://schemas.openxmlformats.org/officeDocument/2006/relationships/image" Target="../media/image174.png"/><Relationship Id="rId126" Type="http://schemas.openxmlformats.org/officeDocument/2006/relationships/image" Target="../media/image184.png"/><Relationship Id="rId147" Type="http://schemas.openxmlformats.org/officeDocument/2006/relationships/customXml" Target="../ink/ink196.xml"/><Relationship Id="rId168" Type="http://schemas.openxmlformats.org/officeDocument/2006/relationships/image" Target="../media/image205.png"/><Relationship Id="rId8" Type="http://schemas.openxmlformats.org/officeDocument/2006/relationships/customXml" Target="../ink/ink126.xml"/><Relationship Id="rId51" Type="http://schemas.openxmlformats.org/officeDocument/2006/relationships/image" Target="../media/image147.png"/><Relationship Id="rId72" Type="http://schemas.openxmlformats.org/officeDocument/2006/relationships/customXml" Target="../ink/ink158.xml"/><Relationship Id="rId93" Type="http://schemas.openxmlformats.org/officeDocument/2006/relationships/image" Target="../media/image168.png"/><Relationship Id="rId98" Type="http://schemas.openxmlformats.org/officeDocument/2006/relationships/customXml" Target="../ink/ink171.xml"/><Relationship Id="rId121" Type="http://schemas.openxmlformats.org/officeDocument/2006/relationships/customXml" Target="../ink/ink183.xml"/><Relationship Id="rId142" Type="http://schemas.openxmlformats.org/officeDocument/2006/relationships/image" Target="../media/image192.png"/><Relationship Id="rId163" Type="http://schemas.openxmlformats.org/officeDocument/2006/relationships/customXml" Target="../ink/ink204.xml"/><Relationship Id="rId3" Type="http://schemas.openxmlformats.org/officeDocument/2006/relationships/image" Target="../media/image123.png"/><Relationship Id="rId25" Type="http://schemas.openxmlformats.org/officeDocument/2006/relationships/image" Target="../media/image134.png"/><Relationship Id="rId46" Type="http://schemas.openxmlformats.org/officeDocument/2006/relationships/customXml" Target="../ink/ink145.xml"/><Relationship Id="rId67" Type="http://schemas.openxmlformats.org/officeDocument/2006/relationships/image" Target="../media/image155.png"/><Relationship Id="rId116" Type="http://schemas.openxmlformats.org/officeDocument/2006/relationships/customXml" Target="../ink/ink180.xml"/><Relationship Id="rId137" Type="http://schemas.openxmlformats.org/officeDocument/2006/relationships/customXml" Target="../ink/ink191.xml"/><Relationship Id="rId158" Type="http://schemas.openxmlformats.org/officeDocument/2006/relationships/image" Target="../media/image200.png"/><Relationship Id="rId20" Type="http://schemas.openxmlformats.org/officeDocument/2006/relationships/customXml" Target="../ink/ink132.xml"/><Relationship Id="rId41" Type="http://schemas.openxmlformats.org/officeDocument/2006/relationships/image" Target="../media/image142.png"/><Relationship Id="rId62" Type="http://schemas.openxmlformats.org/officeDocument/2006/relationships/customXml" Target="../ink/ink153.xml"/><Relationship Id="rId83" Type="http://schemas.openxmlformats.org/officeDocument/2006/relationships/image" Target="../media/image163.png"/><Relationship Id="rId88" Type="http://schemas.openxmlformats.org/officeDocument/2006/relationships/customXml" Target="../ink/ink166.xml"/><Relationship Id="rId111" Type="http://schemas.openxmlformats.org/officeDocument/2006/relationships/image" Target="../media/image177.png"/><Relationship Id="rId132" Type="http://schemas.openxmlformats.org/officeDocument/2006/relationships/image" Target="../media/image187.png"/><Relationship Id="rId153" Type="http://schemas.openxmlformats.org/officeDocument/2006/relationships/customXml" Target="../ink/ink199.xml"/><Relationship Id="rId174" Type="http://schemas.openxmlformats.org/officeDocument/2006/relationships/customXml" Target="../ink/ink210.xml"/><Relationship Id="rId15" Type="http://schemas.openxmlformats.org/officeDocument/2006/relationships/image" Target="../media/image129.png"/><Relationship Id="rId36" Type="http://schemas.openxmlformats.org/officeDocument/2006/relationships/customXml" Target="../ink/ink140.xml"/><Relationship Id="rId57" Type="http://schemas.openxmlformats.org/officeDocument/2006/relationships/image" Target="../media/image150.png"/><Relationship Id="rId106" Type="http://schemas.openxmlformats.org/officeDocument/2006/relationships/customXml" Target="../ink/ink175.xml"/><Relationship Id="rId127" Type="http://schemas.openxmlformats.org/officeDocument/2006/relationships/customXml" Target="../ink/ink186.xml"/><Relationship Id="rId10" Type="http://schemas.openxmlformats.org/officeDocument/2006/relationships/customXml" Target="../ink/ink127.xml"/><Relationship Id="rId31" Type="http://schemas.openxmlformats.org/officeDocument/2006/relationships/image" Target="../media/image137.png"/><Relationship Id="rId52" Type="http://schemas.openxmlformats.org/officeDocument/2006/relationships/customXml" Target="../ink/ink148.xml"/><Relationship Id="rId73" Type="http://schemas.openxmlformats.org/officeDocument/2006/relationships/image" Target="../media/image158.png"/><Relationship Id="rId78" Type="http://schemas.openxmlformats.org/officeDocument/2006/relationships/customXml" Target="../ink/ink161.xml"/><Relationship Id="rId94" Type="http://schemas.openxmlformats.org/officeDocument/2006/relationships/customXml" Target="../ink/ink169.xml"/><Relationship Id="rId99" Type="http://schemas.openxmlformats.org/officeDocument/2006/relationships/image" Target="../media/image171.png"/><Relationship Id="rId101" Type="http://schemas.openxmlformats.org/officeDocument/2006/relationships/image" Target="../media/image172.png"/><Relationship Id="rId122" Type="http://schemas.openxmlformats.org/officeDocument/2006/relationships/image" Target="../media/image182.png"/><Relationship Id="rId143" Type="http://schemas.openxmlformats.org/officeDocument/2006/relationships/customXml" Target="../ink/ink194.xml"/><Relationship Id="rId148" Type="http://schemas.openxmlformats.org/officeDocument/2006/relationships/image" Target="../media/image195.png"/><Relationship Id="rId164" Type="http://schemas.openxmlformats.org/officeDocument/2006/relationships/image" Target="../media/image203.png"/><Relationship Id="rId169" Type="http://schemas.openxmlformats.org/officeDocument/2006/relationships/customXml" Target="../ink/ink207.xml"/><Relationship Id="rId4" Type="http://schemas.openxmlformats.org/officeDocument/2006/relationships/customXml" Target="../ink/ink124.xml"/><Relationship Id="rId9" Type="http://schemas.openxmlformats.org/officeDocument/2006/relationships/image" Target="../media/image126.png"/><Relationship Id="rId26" Type="http://schemas.openxmlformats.org/officeDocument/2006/relationships/customXml" Target="../ink/ink135.xml"/><Relationship Id="rId47" Type="http://schemas.openxmlformats.org/officeDocument/2006/relationships/image" Target="../media/image145.png"/><Relationship Id="rId68" Type="http://schemas.openxmlformats.org/officeDocument/2006/relationships/customXml" Target="../ink/ink156.xml"/><Relationship Id="rId89" Type="http://schemas.openxmlformats.org/officeDocument/2006/relationships/image" Target="../media/image166.png"/><Relationship Id="rId112" Type="http://schemas.openxmlformats.org/officeDocument/2006/relationships/customXml" Target="../ink/ink178.xml"/><Relationship Id="rId133" Type="http://schemas.openxmlformats.org/officeDocument/2006/relationships/customXml" Target="../ink/ink189.xml"/><Relationship Id="rId154" Type="http://schemas.openxmlformats.org/officeDocument/2006/relationships/image" Target="../media/image198.png"/><Relationship Id="rId175" Type="http://schemas.openxmlformats.org/officeDocument/2006/relationships/image" Target="../media/image208.png"/><Relationship Id="rId16" Type="http://schemas.openxmlformats.org/officeDocument/2006/relationships/customXml" Target="../ink/ink130.xml"/><Relationship Id="rId37" Type="http://schemas.openxmlformats.org/officeDocument/2006/relationships/image" Target="../media/image140.png"/><Relationship Id="rId58" Type="http://schemas.openxmlformats.org/officeDocument/2006/relationships/customXml" Target="../ink/ink151.xml"/><Relationship Id="rId79" Type="http://schemas.openxmlformats.org/officeDocument/2006/relationships/image" Target="../media/image161.png"/><Relationship Id="rId102" Type="http://schemas.openxmlformats.org/officeDocument/2006/relationships/customXml" Target="../ink/ink173.xml"/><Relationship Id="rId123" Type="http://schemas.openxmlformats.org/officeDocument/2006/relationships/customXml" Target="../ink/ink184.xml"/><Relationship Id="rId144" Type="http://schemas.openxmlformats.org/officeDocument/2006/relationships/image" Target="../media/image193.png"/><Relationship Id="rId90" Type="http://schemas.openxmlformats.org/officeDocument/2006/relationships/customXml" Target="../ink/ink167.xml"/><Relationship Id="rId165" Type="http://schemas.openxmlformats.org/officeDocument/2006/relationships/customXml" Target="../ink/ink205.xml"/><Relationship Id="rId27" Type="http://schemas.openxmlformats.org/officeDocument/2006/relationships/image" Target="../media/image135.png"/><Relationship Id="rId48" Type="http://schemas.openxmlformats.org/officeDocument/2006/relationships/customXml" Target="../ink/ink146.xml"/><Relationship Id="rId69" Type="http://schemas.openxmlformats.org/officeDocument/2006/relationships/image" Target="../media/image156.png"/><Relationship Id="rId113" Type="http://schemas.openxmlformats.org/officeDocument/2006/relationships/image" Target="../media/image178.png"/><Relationship Id="rId134" Type="http://schemas.openxmlformats.org/officeDocument/2006/relationships/image" Target="../media/image188.png"/><Relationship Id="rId80" Type="http://schemas.openxmlformats.org/officeDocument/2006/relationships/customXml" Target="../ink/ink162.xml"/><Relationship Id="rId155" Type="http://schemas.openxmlformats.org/officeDocument/2006/relationships/customXml" Target="../ink/ink200.xml"/><Relationship Id="rId17" Type="http://schemas.openxmlformats.org/officeDocument/2006/relationships/image" Target="../media/image130.png"/><Relationship Id="rId38" Type="http://schemas.openxmlformats.org/officeDocument/2006/relationships/customXml" Target="../ink/ink141.xml"/><Relationship Id="rId59" Type="http://schemas.openxmlformats.org/officeDocument/2006/relationships/image" Target="../media/image151.png"/><Relationship Id="rId103" Type="http://schemas.openxmlformats.org/officeDocument/2006/relationships/image" Target="../media/image173.png"/><Relationship Id="rId124" Type="http://schemas.openxmlformats.org/officeDocument/2006/relationships/image" Target="../media/image183.png"/><Relationship Id="rId70" Type="http://schemas.openxmlformats.org/officeDocument/2006/relationships/customXml" Target="../ink/ink157.xml"/><Relationship Id="rId91" Type="http://schemas.openxmlformats.org/officeDocument/2006/relationships/image" Target="../media/image167.png"/><Relationship Id="rId145" Type="http://schemas.openxmlformats.org/officeDocument/2006/relationships/customXml" Target="../ink/ink195.xml"/><Relationship Id="rId166" Type="http://schemas.openxmlformats.org/officeDocument/2006/relationships/image" Target="../media/image20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2.png"/><Relationship Id="rId4" Type="http://schemas.openxmlformats.org/officeDocument/2006/relationships/image" Target="../media/image2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36A3D03-CC83-4091-A66C-7E6FBD399CDE}"/>
              </a:ext>
            </a:extLst>
          </p:cNvPr>
          <p:cNvSpPr txBox="1"/>
          <p:nvPr/>
        </p:nvSpPr>
        <p:spPr>
          <a:xfrm>
            <a:off x="4667004" y="225631"/>
            <a:ext cx="1900052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My Key Words: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45365A-1F68-4583-A187-979C3CF1298F}"/>
              </a:ext>
            </a:extLst>
          </p:cNvPr>
          <p:cNvSpPr txBox="1"/>
          <p:nvPr/>
        </p:nvSpPr>
        <p:spPr>
          <a:xfrm>
            <a:off x="557561" y="947854"/>
            <a:ext cx="11229278" cy="554215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747FBB1-7030-446A-88D4-150B14AE0F5A}"/>
              </a:ext>
            </a:extLst>
          </p:cNvPr>
          <p:cNvGrpSpPr/>
          <p:nvPr/>
        </p:nvGrpSpPr>
        <p:grpSpPr>
          <a:xfrm>
            <a:off x="1142157" y="1086252"/>
            <a:ext cx="2009160" cy="574200"/>
            <a:chOff x="1142157" y="1086252"/>
            <a:chExt cx="2009160" cy="574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0B88EB3E-4AC5-472A-AA37-E987071B7F02}"/>
                    </a:ext>
                  </a:extLst>
                </p14:cNvPr>
                <p14:cNvContentPartPr/>
                <p14:nvPr/>
              </p14:nvContentPartPr>
              <p14:xfrm>
                <a:off x="1142157" y="1339332"/>
                <a:ext cx="424080" cy="32112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0B88EB3E-4AC5-472A-AA37-E987071B7F02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3517" y="1330692"/>
                  <a:ext cx="441720" cy="33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D41CB088-95FA-4ABC-BF29-C1E8E4295F2D}"/>
                    </a:ext>
                  </a:extLst>
                </p14:cNvPr>
                <p14:cNvContentPartPr/>
                <p14:nvPr/>
              </p14:nvContentPartPr>
              <p14:xfrm>
                <a:off x="1615917" y="1086252"/>
                <a:ext cx="308160" cy="4402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D41CB088-95FA-4ABC-BF29-C1E8E4295F2D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607277" y="1077612"/>
                  <a:ext cx="325800" cy="45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7E2E0160-562B-4989-B96A-7A8138C1D6A9}"/>
                    </a:ext>
                  </a:extLst>
                </p14:cNvPr>
                <p14:cNvContentPartPr/>
                <p14:nvPr/>
              </p14:nvContentPartPr>
              <p14:xfrm>
                <a:off x="1525557" y="1277412"/>
                <a:ext cx="341280" cy="8820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7E2E0160-562B-4989-B96A-7A8138C1D6A9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516557" y="1268772"/>
                  <a:ext cx="358920" cy="10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66BA713D-5580-4483-A666-45AB6CB0774E}"/>
                    </a:ext>
                  </a:extLst>
                </p14:cNvPr>
                <p14:cNvContentPartPr/>
                <p14:nvPr/>
              </p14:nvContentPartPr>
              <p14:xfrm>
                <a:off x="2035317" y="1291452"/>
                <a:ext cx="378720" cy="15156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66BA713D-5580-4483-A666-45AB6CB0774E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026317" y="1282452"/>
                  <a:ext cx="396360" cy="16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46A47065-AE71-4559-ABAF-0F2E3F4A9789}"/>
                    </a:ext>
                  </a:extLst>
                </p14:cNvPr>
                <p14:cNvContentPartPr/>
                <p14:nvPr/>
              </p14:nvContentPartPr>
              <p14:xfrm>
                <a:off x="2533557" y="1225572"/>
                <a:ext cx="161280" cy="18864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46A47065-AE71-4559-ABAF-0F2E3F4A9789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2524557" y="1216932"/>
                  <a:ext cx="178920" cy="206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1B0E1DD1-4D43-478A-A22B-F79DEAE441D4}"/>
                    </a:ext>
                  </a:extLst>
                </p14:cNvPr>
                <p14:cNvContentPartPr/>
                <p14:nvPr/>
              </p14:nvContentPartPr>
              <p14:xfrm>
                <a:off x="2879877" y="1159692"/>
                <a:ext cx="271440" cy="21672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1B0E1DD1-4D43-478A-A22B-F79DEAE441D4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2870877" y="1150692"/>
                  <a:ext cx="289080" cy="234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B157C3F-213F-4EAA-9A8E-7491F5481906}"/>
              </a:ext>
            </a:extLst>
          </p:cNvPr>
          <p:cNvGrpSpPr/>
          <p:nvPr/>
        </p:nvGrpSpPr>
        <p:grpSpPr>
          <a:xfrm>
            <a:off x="5012517" y="1574412"/>
            <a:ext cx="2375640" cy="713160"/>
            <a:chOff x="5012517" y="1574412"/>
            <a:chExt cx="2375640" cy="713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05C8D9E4-763D-4753-9A77-BFA131389F6D}"/>
                    </a:ext>
                  </a:extLst>
                </p14:cNvPr>
                <p14:cNvContentPartPr/>
                <p14:nvPr/>
              </p14:nvContentPartPr>
              <p14:xfrm>
                <a:off x="5102877" y="1858092"/>
                <a:ext cx="355680" cy="42948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05C8D9E4-763D-4753-9A77-BFA131389F6D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094237" y="1849092"/>
                  <a:ext cx="373320" cy="44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4A419D3E-7C64-490D-BB68-24C78786DD78}"/>
                    </a:ext>
                  </a:extLst>
                </p14:cNvPr>
                <p14:cNvContentPartPr/>
                <p14:nvPr/>
              </p14:nvContentPartPr>
              <p14:xfrm>
                <a:off x="5012517" y="2019372"/>
                <a:ext cx="395640" cy="8820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4A419D3E-7C64-490D-BB68-24C78786DD78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003517" y="2010372"/>
                  <a:ext cx="413280" cy="10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AFA987B7-8337-4EF0-834C-D72FF5364118}"/>
                    </a:ext>
                  </a:extLst>
                </p14:cNvPr>
                <p14:cNvContentPartPr/>
                <p14:nvPr/>
              </p14:nvContentPartPr>
              <p14:xfrm>
                <a:off x="5522637" y="1952412"/>
                <a:ext cx="375840" cy="24660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AFA987B7-8337-4EF0-834C-D72FF5364118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513997" y="1943412"/>
                  <a:ext cx="393480" cy="26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83CE322E-C542-457F-B84B-B15C6F76B904}"/>
                    </a:ext>
                  </a:extLst>
                </p14:cNvPr>
                <p14:cNvContentPartPr/>
                <p14:nvPr/>
              </p14:nvContentPartPr>
              <p14:xfrm>
                <a:off x="6039237" y="1968972"/>
                <a:ext cx="47880" cy="15588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83CE322E-C542-457F-B84B-B15C6F76B904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6030597" y="1959972"/>
                  <a:ext cx="65520" cy="173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C3C0D018-146A-4583-BDD2-CCD1E4B4192E}"/>
                    </a:ext>
                  </a:extLst>
                </p14:cNvPr>
                <p14:cNvContentPartPr/>
                <p14:nvPr/>
              </p14:nvContentPartPr>
              <p14:xfrm>
                <a:off x="6150117" y="1908852"/>
                <a:ext cx="323640" cy="19944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C3C0D018-146A-4583-BDD2-CCD1E4B4192E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141477" y="1899852"/>
                  <a:ext cx="341280" cy="21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23736462-684E-4C1F-B760-F98D15719066}"/>
                    </a:ext>
                  </a:extLst>
                </p14:cNvPr>
                <p14:cNvContentPartPr/>
                <p14:nvPr/>
              </p14:nvContentPartPr>
              <p14:xfrm>
                <a:off x="6507597" y="1643172"/>
                <a:ext cx="134640" cy="34452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23736462-684E-4C1F-B760-F98D15719066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498957" y="1634172"/>
                  <a:ext cx="152280" cy="36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5A1E7395-0CB4-4061-964E-4E16384A9959}"/>
                    </a:ext>
                  </a:extLst>
                </p14:cNvPr>
                <p14:cNvContentPartPr/>
                <p14:nvPr/>
              </p14:nvContentPartPr>
              <p14:xfrm>
                <a:off x="6655197" y="1750092"/>
                <a:ext cx="195120" cy="22320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5A1E7395-0CB4-4061-964E-4E16384A9959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646557" y="1741452"/>
                  <a:ext cx="212760" cy="24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FD8F3361-01D8-4424-ABEC-1C4405A6F74A}"/>
                    </a:ext>
                  </a:extLst>
                </p14:cNvPr>
                <p14:cNvContentPartPr/>
                <p14:nvPr/>
              </p14:nvContentPartPr>
              <p14:xfrm>
                <a:off x="6906117" y="1574412"/>
                <a:ext cx="132120" cy="31428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FD8F3361-01D8-4424-ABEC-1C4405A6F74A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6897477" y="1565772"/>
                  <a:ext cx="149760" cy="33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E728ED7D-D270-40CD-A133-98A89073D500}"/>
                    </a:ext>
                  </a:extLst>
                </p14:cNvPr>
                <p14:cNvContentPartPr/>
                <p14:nvPr/>
              </p14:nvContentPartPr>
              <p14:xfrm>
                <a:off x="7121397" y="1684572"/>
                <a:ext cx="266760" cy="216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E728ED7D-D270-40CD-A133-98A89073D500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7112397" y="1675932"/>
                  <a:ext cx="284400" cy="234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AEFA3BD-2DF8-4674-86DF-85D21873F332}"/>
              </a:ext>
            </a:extLst>
          </p:cNvPr>
          <p:cNvGrpSpPr/>
          <p:nvPr/>
        </p:nvGrpSpPr>
        <p:grpSpPr>
          <a:xfrm>
            <a:off x="2401437" y="3035652"/>
            <a:ext cx="1974960" cy="447480"/>
            <a:chOff x="2401437" y="3035652"/>
            <a:chExt cx="1974960" cy="447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58C18309-5E57-43D2-925A-A584768F7819}"/>
                    </a:ext>
                  </a:extLst>
                </p14:cNvPr>
                <p14:cNvContentPartPr/>
                <p14:nvPr/>
              </p14:nvContentPartPr>
              <p14:xfrm>
                <a:off x="2401437" y="3266772"/>
                <a:ext cx="723600" cy="21636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58C18309-5E57-43D2-925A-A584768F7819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2392797" y="3257772"/>
                  <a:ext cx="741240" cy="23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F522656B-6F77-4D6B-B913-C13C658253D3}"/>
                    </a:ext>
                  </a:extLst>
                </p14:cNvPr>
                <p14:cNvContentPartPr/>
                <p14:nvPr/>
              </p14:nvContentPartPr>
              <p14:xfrm>
                <a:off x="3230517" y="3167412"/>
                <a:ext cx="308880" cy="20520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F522656B-6F77-4D6B-B913-C13C658253D3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3221517" y="3158412"/>
                  <a:ext cx="326520" cy="22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F8CCFA6E-972D-41E0-8001-B2FA0F7442A5}"/>
                    </a:ext>
                  </a:extLst>
                </p14:cNvPr>
                <p14:cNvContentPartPr/>
                <p14:nvPr/>
              </p14:nvContentPartPr>
              <p14:xfrm>
                <a:off x="3612117" y="3129252"/>
                <a:ext cx="277920" cy="15300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F8CCFA6E-972D-41E0-8001-B2FA0F7442A5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3603117" y="3120612"/>
                  <a:ext cx="295560" cy="17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70794226-BDDE-4FC7-978D-87EDB3CF31EB}"/>
                    </a:ext>
                  </a:extLst>
                </p14:cNvPr>
                <p14:cNvContentPartPr/>
                <p14:nvPr/>
              </p14:nvContentPartPr>
              <p14:xfrm>
                <a:off x="3939357" y="3035652"/>
                <a:ext cx="437040" cy="2023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70794226-BDDE-4FC7-978D-87EDB3CF31EB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3930357" y="3027012"/>
                  <a:ext cx="454680" cy="219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2098692F-ACB7-40C6-9DA2-6A8717C40B0F}"/>
              </a:ext>
            </a:extLst>
          </p:cNvPr>
          <p:cNvGrpSpPr/>
          <p:nvPr/>
        </p:nvGrpSpPr>
        <p:grpSpPr>
          <a:xfrm>
            <a:off x="1441677" y="4358292"/>
            <a:ext cx="2261160" cy="516960"/>
            <a:chOff x="1441677" y="4358292"/>
            <a:chExt cx="2261160" cy="516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A03808DA-5B7F-441A-BB64-CB49B5A0EF94}"/>
                    </a:ext>
                  </a:extLst>
                </p14:cNvPr>
                <p14:cNvContentPartPr/>
                <p14:nvPr/>
              </p14:nvContentPartPr>
              <p14:xfrm>
                <a:off x="1441677" y="4690572"/>
                <a:ext cx="360360" cy="18432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A03808DA-5B7F-441A-BB64-CB49B5A0EF94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432677" y="4681572"/>
                  <a:ext cx="378000" cy="20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36929940-1A35-4D3D-BD2D-95B5A0242321}"/>
                    </a:ext>
                  </a:extLst>
                </p14:cNvPr>
                <p14:cNvContentPartPr/>
                <p14:nvPr/>
              </p14:nvContentPartPr>
              <p14:xfrm>
                <a:off x="1906797" y="4358292"/>
                <a:ext cx="33120" cy="47556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36929940-1A35-4D3D-BD2D-95B5A0242321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897797" y="4349292"/>
                  <a:ext cx="50760" cy="49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26626D11-C265-4DBF-9CDB-C58802EE251F}"/>
                    </a:ext>
                  </a:extLst>
                </p14:cNvPr>
                <p14:cNvContentPartPr/>
                <p14:nvPr/>
              </p14:nvContentPartPr>
              <p14:xfrm>
                <a:off x="2075277" y="4669692"/>
                <a:ext cx="325080" cy="20556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26626D11-C265-4DBF-9CDB-C58802EE251F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066637" y="4660692"/>
                  <a:ext cx="342720" cy="22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4060557D-CCA6-418B-AE5E-15A60FBBBF7B}"/>
                    </a:ext>
                  </a:extLst>
                </p14:cNvPr>
                <p14:cNvContentPartPr/>
                <p14:nvPr/>
              </p14:nvContentPartPr>
              <p14:xfrm>
                <a:off x="2521317" y="4679052"/>
                <a:ext cx="384840" cy="16992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4060557D-CCA6-418B-AE5E-15A60FBBBF7B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2512677" y="4670052"/>
                  <a:ext cx="402480" cy="18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AB0E5A43-02A7-4FF3-834B-8FF043363AC6}"/>
                    </a:ext>
                  </a:extLst>
                </p14:cNvPr>
                <p14:cNvContentPartPr/>
                <p14:nvPr/>
              </p14:nvContentPartPr>
              <p14:xfrm>
                <a:off x="3004437" y="4501932"/>
                <a:ext cx="290160" cy="34200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AB0E5A43-02A7-4FF3-834B-8FF043363AC6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2995797" y="4493292"/>
                  <a:ext cx="307800" cy="35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B8BDFE67-E1CF-4CCD-B6AB-33AA4976246D}"/>
                    </a:ext>
                  </a:extLst>
                </p14:cNvPr>
                <p14:cNvContentPartPr/>
                <p14:nvPr/>
              </p14:nvContentPartPr>
              <p14:xfrm>
                <a:off x="3369837" y="4623972"/>
                <a:ext cx="333000" cy="18468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B8BDFE67-E1CF-4CCD-B6AB-33AA4976246D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3360837" y="4615332"/>
                  <a:ext cx="350640" cy="2023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46E4187-CD64-4BBA-BD03-3264C7457ABE}"/>
              </a:ext>
            </a:extLst>
          </p:cNvPr>
          <p:cNvGrpSpPr/>
          <p:nvPr/>
        </p:nvGrpSpPr>
        <p:grpSpPr>
          <a:xfrm>
            <a:off x="6448557" y="3858252"/>
            <a:ext cx="1307160" cy="641160"/>
            <a:chOff x="6448557" y="3858252"/>
            <a:chExt cx="1307160" cy="641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6B8F2F38-3794-4575-A527-0B911A85AFBA}"/>
                    </a:ext>
                  </a:extLst>
                </p14:cNvPr>
                <p14:cNvContentPartPr/>
                <p14:nvPr/>
              </p14:nvContentPartPr>
              <p14:xfrm>
                <a:off x="6448557" y="4161372"/>
                <a:ext cx="452520" cy="21744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6B8F2F38-3794-4575-A527-0B911A85AFBA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439917" y="4152372"/>
                  <a:ext cx="470160" cy="23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A09E8073-2D0F-4C60-BF33-BED18DC593E7}"/>
                    </a:ext>
                  </a:extLst>
                </p14:cNvPr>
                <p14:cNvContentPartPr/>
                <p14:nvPr/>
              </p14:nvContentPartPr>
              <p14:xfrm>
                <a:off x="7014117" y="3858252"/>
                <a:ext cx="39960" cy="45972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A09E8073-2D0F-4C60-BF33-BED18DC593E7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7005117" y="3849612"/>
                  <a:ext cx="57600" cy="47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428C2471-A7A1-41DB-8CE1-04CE75153D2D}"/>
                    </a:ext>
                  </a:extLst>
                </p14:cNvPr>
                <p14:cNvContentPartPr/>
                <p14:nvPr/>
              </p14:nvContentPartPr>
              <p14:xfrm>
                <a:off x="7049037" y="4108452"/>
                <a:ext cx="271800" cy="19800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428C2471-A7A1-41DB-8CE1-04CE75153D2D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7040397" y="4099812"/>
                  <a:ext cx="289440" cy="21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EC66D36F-39EE-48CE-B661-E6880CFAD01F}"/>
                    </a:ext>
                  </a:extLst>
                </p14:cNvPr>
                <p14:cNvContentPartPr/>
                <p14:nvPr/>
              </p14:nvContentPartPr>
              <p14:xfrm>
                <a:off x="7456917" y="4105932"/>
                <a:ext cx="298800" cy="39348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EC66D36F-39EE-48CE-B661-E6880CFAD01F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7447917" y="4097292"/>
                  <a:ext cx="316440" cy="4111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561345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599664B-45D6-463E-B671-499F44B0155A}"/>
              </a:ext>
            </a:extLst>
          </p:cNvPr>
          <p:cNvSpPr txBox="1"/>
          <p:nvPr/>
        </p:nvSpPr>
        <p:spPr>
          <a:xfrm>
            <a:off x="4192858" y="390292"/>
            <a:ext cx="318924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My Rough Haiku Attempts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C2C31B-88D1-418B-84E5-4E5C2EC0413F}"/>
              </a:ext>
            </a:extLst>
          </p:cNvPr>
          <p:cNvSpPr txBox="1"/>
          <p:nvPr/>
        </p:nvSpPr>
        <p:spPr>
          <a:xfrm>
            <a:off x="646771" y="1182029"/>
            <a:ext cx="10593658" cy="488423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5218A2A-0279-44CA-858E-2E8012E71AAC}"/>
              </a:ext>
            </a:extLst>
          </p:cNvPr>
          <p:cNvGrpSpPr/>
          <p:nvPr/>
        </p:nvGrpSpPr>
        <p:grpSpPr>
          <a:xfrm>
            <a:off x="877557" y="1424292"/>
            <a:ext cx="860040" cy="348840"/>
            <a:chOff x="877557" y="1424292"/>
            <a:chExt cx="860040" cy="348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546B8BE9-84C5-447A-9D57-A54CDF471DEB}"/>
                    </a:ext>
                  </a:extLst>
                </p14:cNvPr>
                <p14:cNvContentPartPr/>
                <p14:nvPr/>
              </p14:nvContentPartPr>
              <p14:xfrm>
                <a:off x="877557" y="1425012"/>
                <a:ext cx="298080" cy="34812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546B8BE9-84C5-447A-9D57-A54CDF471DEB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68917" y="1416012"/>
                  <a:ext cx="315720" cy="36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EACDB925-5564-4036-A475-ABE575ABB64E}"/>
                    </a:ext>
                  </a:extLst>
                </p14:cNvPr>
                <p14:cNvContentPartPr/>
                <p14:nvPr/>
              </p14:nvContentPartPr>
              <p14:xfrm>
                <a:off x="1264917" y="1577652"/>
                <a:ext cx="31428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EACDB925-5564-4036-A475-ABE575ABB64E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255917" y="1569012"/>
                  <a:ext cx="33192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490C4EC8-CCF4-46BB-9DDE-3EAAA2237FCC}"/>
                    </a:ext>
                  </a:extLst>
                </p14:cNvPr>
                <p14:cNvContentPartPr/>
                <p14:nvPr/>
              </p14:nvContentPartPr>
              <p14:xfrm>
                <a:off x="1481277" y="1424292"/>
                <a:ext cx="256320" cy="27288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490C4EC8-CCF4-46BB-9DDE-3EAAA2237FCC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72277" y="1415652"/>
                  <a:ext cx="273960" cy="290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E50FBA8-6336-479E-846F-A138E2000CD2}"/>
              </a:ext>
            </a:extLst>
          </p:cNvPr>
          <p:cNvGrpSpPr/>
          <p:nvPr/>
        </p:nvGrpSpPr>
        <p:grpSpPr>
          <a:xfrm>
            <a:off x="882957" y="2873652"/>
            <a:ext cx="1000080" cy="368640"/>
            <a:chOff x="882957" y="2873652"/>
            <a:chExt cx="1000080" cy="368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63456482-105C-4504-ADB6-022D53BAF764}"/>
                    </a:ext>
                  </a:extLst>
                </p14:cNvPr>
                <p14:cNvContentPartPr/>
                <p14:nvPr/>
              </p14:nvContentPartPr>
              <p14:xfrm>
                <a:off x="882957" y="2895972"/>
                <a:ext cx="370800" cy="34632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63456482-105C-4504-ADB6-022D53BAF764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874317" y="2886972"/>
                  <a:ext cx="388440" cy="36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C42C8BEA-5DD8-4FC2-B5A4-876B69CA394A}"/>
                    </a:ext>
                  </a:extLst>
                </p14:cNvPr>
                <p14:cNvContentPartPr/>
                <p14:nvPr/>
              </p14:nvContentPartPr>
              <p14:xfrm>
                <a:off x="1369317" y="3015852"/>
                <a:ext cx="318600" cy="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C42C8BEA-5DD8-4FC2-B5A4-876B69CA394A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360317" y="3007212"/>
                  <a:ext cx="3362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5C3CF963-8847-4DA6-903D-52A97659869A}"/>
                    </a:ext>
                  </a:extLst>
                </p14:cNvPr>
                <p14:cNvContentPartPr/>
                <p14:nvPr/>
              </p14:nvContentPartPr>
              <p14:xfrm>
                <a:off x="1566237" y="2873652"/>
                <a:ext cx="316800" cy="27576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5C3CF963-8847-4DA6-903D-52A97659869A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557237" y="2864652"/>
                  <a:ext cx="334440" cy="293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D76FFB8-1DD1-4723-B878-9BDD17348A4C}"/>
              </a:ext>
            </a:extLst>
          </p:cNvPr>
          <p:cNvGrpSpPr/>
          <p:nvPr/>
        </p:nvGrpSpPr>
        <p:grpSpPr>
          <a:xfrm>
            <a:off x="823557" y="4262892"/>
            <a:ext cx="878760" cy="380880"/>
            <a:chOff x="823557" y="4262892"/>
            <a:chExt cx="878760" cy="380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D17D1080-B1D6-4F83-A323-C6338A925A4C}"/>
                    </a:ext>
                  </a:extLst>
                </p14:cNvPr>
                <p14:cNvContentPartPr/>
                <p14:nvPr/>
              </p14:nvContentPartPr>
              <p14:xfrm>
                <a:off x="823557" y="4262892"/>
                <a:ext cx="364320" cy="3808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D17D1080-B1D6-4F83-A323-C6338A925A4C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814557" y="4254252"/>
                  <a:ext cx="381960" cy="39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461B9DC3-EF2F-4A64-AAD5-7AFECA523E5B}"/>
                    </a:ext>
                  </a:extLst>
                </p14:cNvPr>
                <p14:cNvContentPartPr/>
                <p14:nvPr/>
              </p14:nvContentPartPr>
              <p14:xfrm>
                <a:off x="1294797" y="4430652"/>
                <a:ext cx="295560" cy="1368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461B9DC3-EF2F-4A64-AAD5-7AFECA523E5B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285797" y="4421652"/>
                  <a:ext cx="313200" cy="3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6CD8554C-2FB5-43EC-B695-75EB59D485C5}"/>
                    </a:ext>
                  </a:extLst>
                </p14:cNvPr>
                <p14:cNvContentPartPr/>
                <p14:nvPr/>
              </p14:nvContentPartPr>
              <p14:xfrm>
                <a:off x="1456077" y="4298532"/>
                <a:ext cx="246240" cy="27900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6CD8554C-2FB5-43EC-B695-75EB59D485C5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447077" y="4289892"/>
                  <a:ext cx="263880" cy="296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481FCDD-CBDC-457D-A7B7-61DC1FB48367}"/>
              </a:ext>
            </a:extLst>
          </p:cNvPr>
          <p:cNvGrpSpPr/>
          <p:nvPr/>
        </p:nvGrpSpPr>
        <p:grpSpPr>
          <a:xfrm>
            <a:off x="1996437" y="1258692"/>
            <a:ext cx="1367640" cy="356400"/>
            <a:chOff x="1996437" y="1258692"/>
            <a:chExt cx="1367640" cy="356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BA349478-0E9B-45B8-BC43-1D506958C68E}"/>
                    </a:ext>
                  </a:extLst>
                </p14:cNvPr>
                <p14:cNvContentPartPr/>
                <p14:nvPr/>
              </p14:nvContentPartPr>
              <p14:xfrm>
                <a:off x="1996437" y="1380012"/>
                <a:ext cx="249120" cy="23508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BA349478-0E9B-45B8-BC43-1D506958C68E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987797" y="1371012"/>
                  <a:ext cx="266760" cy="25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B71A3718-BF4B-4468-A0B4-EC7FF70BAFEE}"/>
                    </a:ext>
                  </a:extLst>
                </p14:cNvPr>
                <p14:cNvContentPartPr/>
                <p14:nvPr/>
              </p14:nvContentPartPr>
              <p14:xfrm>
                <a:off x="2320437" y="1258692"/>
                <a:ext cx="176760" cy="342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B71A3718-BF4B-4468-A0B4-EC7FF70BAFEE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2311437" y="1250052"/>
                  <a:ext cx="194400" cy="360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4F1198E9-CC75-477F-AF94-AEB039753645}"/>
                    </a:ext>
                  </a:extLst>
                </p14:cNvPr>
                <p14:cNvContentPartPr/>
                <p14:nvPr/>
              </p14:nvContentPartPr>
              <p14:xfrm>
                <a:off x="2242317" y="1429332"/>
                <a:ext cx="282960" cy="1872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4F1198E9-CC75-477F-AF94-AEB039753645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2233317" y="1420692"/>
                  <a:ext cx="300600" cy="36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6CD0ED0E-C0D6-48FE-8212-CAC37CDED37C}"/>
                    </a:ext>
                  </a:extLst>
                </p14:cNvPr>
                <p14:cNvContentPartPr/>
                <p14:nvPr/>
              </p14:nvContentPartPr>
              <p14:xfrm>
                <a:off x="2590077" y="1442652"/>
                <a:ext cx="269640" cy="14364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6CD0ED0E-C0D6-48FE-8212-CAC37CDED37C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2581437" y="1433652"/>
                  <a:ext cx="287280" cy="16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49173120-9DC1-4E71-860B-ACA7DF1C342B}"/>
                    </a:ext>
                  </a:extLst>
                </p14:cNvPr>
                <p14:cNvContentPartPr/>
                <p14:nvPr/>
              </p14:nvContentPartPr>
              <p14:xfrm>
                <a:off x="2906877" y="1413852"/>
                <a:ext cx="186840" cy="13752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49173120-9DC1-4E71-860B-ACA7DF1C342B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2898237" y="1405212"/>
                  <a:ext cx="204480" cy="15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08231099-E55A-4ECC-9480-FB33F0CC52D1}"/>
                    </a:ext>
                  </a:extLst>
                </p14:cNvPr>
                <p14:cNvContentPartPr/>
                <p14:nvPr/>
              </p14:nvContentPartPr>
              <p14:xfrm>
                <a:off x="3152757" y="1404492"/>
                <a:ext cx="211320" cy="15840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08231099-E55A-4ECC-9480-FB33F0CC52D1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3144117" y="1395852"/>
                  <a:ext cx="228960" cy="176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E5159A6-3F34-4244-A45C-8B89BDAA1DAE}"/>
              </a:ext>
            </a:extLst>
          </p:cNvPr>
          <p:cNvGrpSpPr/>
          <p:nvPr/>
        </p:nvGrpSpPr>
        <p:grpSpPr>
          <a:xfrm>
            <a:off x="3837477" y="1231332"/>
            <a:ext cx="1650240" cy="316440"/>
            <a:chOff x="3837477" y="1231332"/>
            <a:chExt cx="1650240" cy="316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0699BB17-76B3-4B39-95CB-E04B0BEAC4B5}"/>
                    </a:ext>
                  </a:extLst>
                </p14:cNvPr>
                <p14:cNvContentPartPr/>
                <p14:nvPr/>
              </p14:nvContentPartPr>
              <p14:xfrm>
                <a:off x="3916317" y="1319532"/>
                <a:ext cx="204120" cy="22824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0699BB17-76B3-4B39-95CB-E04B0BEAC4B5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3907677" y="1310532"/>
                  <a:ext cx="221760" cy="24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A9290B4D-1442-4544-B2E3-1CCDA1237C91}"/>
                    </a:ext>
                  </a:extLst>
                </p14:cNvPr>
                <p14:cNvContentPartPr/>
                <p14:nvPr/>
              </p14:nvContentPartPr>
              <p14:xfrm>
                <a:off x="3837477" y="1425012"/>
                <a:ext cx="276480" cy="201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A9290B4D-1442-4544-B2E3-1CCDA1237C91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3828837" y="1416012"/>
                  <a:ext cx="294120" cy="3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05DD9104-6C44-45B2-976E-A522676586F1}"/>
                    </a:ext>
                  </a:extLst>
                </p14:cNvPr>
                <p14:cNvContentPartPr/>
                <p14:nvPr/>
              </p14:nvContentPartPr>
              <p14:xfrm>
                <a:off x="4116477" y="1415652"/>
                <a:ext cx="309240" cy="11700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05DD9104-6C44-45B2-976E-A522676586F1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4107837" y="1407012"/>
                  <a:ext cx="326880" cy="13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AA7B80C5-414D-4421-8F77-864831B46489}"/>
                    </a:ext>
                  </a:extLst>
                </p14:cNvPr>
                <p14:cNvContentPartPr/>
                <p14:nvPr/>
              </p14:nvContentPartPr>
              <p14:xfrm>
                <a:off x="4479717" y="1407012"/>
                <a:ext cx="11880" cy="9180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AA7B80C5-414D-4421-8F77-864831B46489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4470717" y="1398372"/>
                  <a:ext cx="29520" cy="10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14724D03-BD17-4EB6-9771-F26A609120EF}"/>
                    </a:ext>
                  </a:extLst>
                </p14:cNvPr>
                <p14:cNvContentPartPr/>
                <p14:nvPr/>
              </p14:nvContentPartPr>
              <p14:xfrm>
                <a:off x="4548117" y="1391532"/>
                <a:ext cx="274320" cy="1076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14724D03-BD17-4EB6-9771-F26A609120EF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4539117" y="1382892"/>
                  <a:ext cx="291960" cy="12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36745F7C-5591-44A8-9B16-2D186FB9697B}"/>
                    </a:ext>
                  </a:extLst>
                </p14:cNvPr>
                <p14:cNvContentPartPr/>
                <p14:nvPr/>
              </p14:nvContentPartPr>
              <p14:xfrm>
                <a:off x="4876437" y="1243212"/>
                <a:ext cx="60840" cy="25524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36745F7C-5591-44A8-9B16-2D186FB9697B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4867437" y="1234572"/>
                  <a:ext cx="78480" cy="27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6C47FC52-B44D-4953-837F-9D47B7BF5886}"/>
                    </a:ext>
                  </a:extLst>
                </p14:cNvPr>
                <p14:cNvContentPartPr/>
                <p14:nvPr/>
              </p14:nvContentPartPr>
              <p14:xfrm>
                <a:off x="4960317" y="1363092"/>
                <a:ext cx="142200" cy="12852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6C47FC52-B44D-4953-837F-9D47B7BF5886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4951677" y="1354092"/>
                  <a:ext cx="159840" cy="14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0C3BC10A-F344-4120-8AF1-C8E3480525BE}"/>
                    </a:ext>
                  </a:extLst>
                </p14:cNvPr>
                <p14:cNvContentPartPr/>
                <p14:nvPr/>
              </p14:nvContentPartPr>
              <p14:xfrm>
                <a:off x="5160477" y="1231332"/>
                <a:ext cx="59040" cy="2743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0C3BC10A-F344-4120-8AF1-C8E3480525BE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5151837" y="1222692"/>
                  <a:ext cx="76680" cy="29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B3DD5398-0AD3-4DF2-A970-0A2FEBE75D59}"/>
                    </a:ext>
                  </a:extLst>
                </p14:cNvPr>
                <p14:cNvContentPartPr/>
                <p14:nvPr/>
              </p14:nvContentPartPr>
              <p14:xfrm>
                <a:off x="5284677" y="1407012"/>
                <a:ext cx="203040" cy="10908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B3DD5398-0AD3-4DF2-A970-0A2FEBE75D59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5276037" y="1398372"/>
                  <a:ext cx="220680" cy="126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28A3CF9-F03F-42B5-B914-CCA8DEF81035}"/>
              </a:ext>
            </a:extLst>
          </p:cNvPr>
          <p:cNvGrpSpPr/>
          <p:nvPr/>
        </p:nvGrpSpPr>
        <p:grpSpPr>
          <a:xfrm>
            <a:off x="6078117" y="1232412"/>
            <a:ext cx="1529280" cy="398880"/>
            <a:chOff x="6078117" y="1232412"/>
            <a:chExt cx="1529280" cy="398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69E6A1F1-3D01-4E5C-864E-96FF47BC5457}"/>
                    </a:ext>
                  </a:extLst>
                </p14:cNvPr>
                <p14:cNvContentPartPr/>
                <p14:nvPr/>
              </p14:nvContentPartPr>
              <p14:xfrm>
                <a:off x="6078117" y="1288572"/>
                <a:ext cx="276840" cy="21564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69E6A1F1-3D01-4E5C-864E-96FF47BC5457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6069477" y="1279932"/>
                  <a:ext cx="294480" cy="23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2DC535B1-D91F-4F37-A3E7-08A3BAFA7EE6}"/>
                    </a:ext>
                  </a:extLst>
                </p14:cNvPr>
                <p14:cNvContentPartPr/>
                <p14:nvPr/>
              </p14:nvContentPartPr>
              <p14:xfrm>
                <a:off x="6412917" y="1414212"/>
                <a:ext cx="196920" cy="9684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2DC535B1-D91F-4F37-A3E7-08A3BAFA7EE6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404277" y="1405212"/>
                  <a:ext cx="214560" cy="11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226E2670-0AD8-4072-B6B3-2338200D7EC1}"/>
                    </a:ext>
                  </a:extLst>
                </p14:cNvPr>
                <p14:cNvContentPartPr/>
                <p14:nvPr/>
              </p14:nvContentPartPr>
              <p14:xfrm>
                <a:off x="6678957" y="1407732"/>
                <a:ext cx="299160" cy="22356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226E2670-0AD8-4072-B6B3-2338200D7EC1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6669957" y="1399092"/>
                  <a:ext cx="316800" cy="24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BB60BE87-EA08-4D70-B958-E683EC276876}"/>
                    </a:ext>
                  </a:extLst>
                </p14:cNvPr>
                <p14:cNvContentPartPr/>
                <p14:nvPr/>
              </p14:nvContentPartPr>
              <p14:xfrm>
                <a:off x="6929157" y="1285332"/>
                <a:ext cx="181440" cy="1922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BB60BE87-EA08-4D70-B958-E683EC276876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6920157" y="1276332"/>
                  <a:ext cx="199080" cy="20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B700C43F-DF08-4179-AF88-53BAC3E06805}"/>
                    </a:ext>
                  </a:extLst>
                </p14:cNvPr>
                <p14:cNvContentPartPr/>
                <p14:nvPr/>
              </p14:nvContentPartPr>
              <p14:xfrm>
                <a:off x="7167477" y="1262292"/>
                <a:ext cx="107280" cy="22104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B700C43F-DF08-4179-AF88-53BAC3E06805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7158837" y="1253292"/>
                  <a:ext cx="124920" cy="23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6AB539FB-39F3-4D1C-AF8C-21091EFEF188}"/>
                    </a:ext>
                  </a:extLst>
                </p14:cNvPr>
                <p14:cNvContentPartPr/>
                <p14:nvPr/>
              </p14:nvContentPartPr>
              <p14:xfrm>
                <a:off x="7042917" y="1345092"/>
                <a:ext cx="233280" cy="1692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6AB539FB-39F3-4D1C-AF8C-21091EFEF188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7033917" y="1336092"/>
                  <a:ext cx="250920" cy="3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CDC4B9BF-C9F6-4BA8-ADE2-1BD17412927E}"/>
                    </a:ext>
                  </a:extLst>
                </p14:cNvPr>
                <p14:cNvContentPartPr/>
                <p14:nvPr/>
              </p14:nvContentPartPr>
              <p14:xfrm>
                <a:off x="7319397" y="1232412"/>
                <a:ext cx="18360" cy="24552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CDC4B9BF-C9F6-4BA8-ADE2-1BD17412927E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7310757" y="1223772"/>
                  <a:ext cx="36000" cy="26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DA635D3C-902D-4564-9398-93598791F596}"/>
                    </a:ext>
                  </a:extLst>
                </p14:cNvPr>
                <p14:cNvContentPartPr/>
                <p14:nvPr/>
              </p14:nvContentPartPr>
              <p14:xfrm>
                <a:off x="7373397" y="1340772"/>
                <a:ext cx="234000" cy="23868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DA635D3C-902D-4564-9398-93598791F596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7364397" y="1331772"/>
                  <a:ext cx="251640" cy="2563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5A8985D7-103E-4628-9880-063D9E0DB864}"/>
              </a:ext>
            </a:extLst>
          </p:cNvPr>
          <p:cNvGrpSpPr/>
          <p:nvPr/>
        </p:nvGrpSpPr>
        <p:grpSpPr>
          <a:xfrm>
            <a:off x="7576797" y="2287572"/>
            <a:ext cx="1672560" cy="401400"/>
            <a:chOff x="7576797" y="2287572"/>
            <a:chExt cx="1672560" cy="40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D0351DC5-8F85-47E8-9677-64CC16607B05}"/>
                    </a:ext>
                  </a:extLst>
                </p14:cNvPr>
                <p14:cNvContentPartPr/>
                <p14:nvPr/>
              </p14:nvContentPartPr>
              <p14:xfrm>
                <a:off x="7576797" y="2463972"/>
                <a:ext cx="247320" cy="6624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D0351DC5-8F85-47E8-9677-64CC16607B05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7567797" y="2455332"/>
                  <a:ext cx="264960" cy="8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15F86D9A-73A7-4388-A195-A404CF7E091D}"/>
                    </a:ext>
                  </a:extLst>
                </p14:cNvPr>
                <p14:cNvContentPartPr/>
                <p14:nvPr/>
              </p14:nvContentPartPr>
              <p14:xfrm>
                <a:off x="7925997" y="2459652"/>
                <a:ext cx="294840" cy="22932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15F86D9A-73A7-4388-A195-A404CF7E091D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7917357" y="2450652"/>
                  <a:ext cx="312480" cy="24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38D3FFE8-81CB-4556-9B58-30A5BAA3EE1C}"/>
                    </a:ext>
                  </a:extLst>
                </p14:cNvPr>
                <p14:cNvContentPartPr/>
                <p14:nvPr/>
              </p14:nvContentPartPr>
              <p14:xfrm>
                <a:off x="8220117" y="2461452"/>
                <a:ext cx="376560" cy="8748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38D3FFE8-81CB-4556-9B58-30A5BAA3EE1C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8211477" y="2452452"/>
                  <a:ext cx="394200" cy="10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96028115-83E1-4D38-B36F-EE3369C5DA2A}"/>
                    </a:ext>
                  </a:extLst>
                </p14:cNvPr>
                <p14:cNvContentPartPr/>
                <p14:nvPr/>
              </p14:nvContentPartPr>
              <p14:xfrm>
                <a:off x="8628717" y="2454252"/>
                <a:ext cx="221040" cy="7308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96028115-83E1-4D38-B36F-EE3369C5DA2A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8620077" y="2445612"/>
                  <a:ext cx="238680" cy="9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7C395495-0087-44EF-92FA-92455D07B230}"/>
                    </a:ext>
                  </a:extLst>
                </p14:cNvPr>
                <p14:cNvContentPartPr/>
                <p14:nvPr/>
              </p14:nvContentPartPr>
              <p14:xfrm>
                <a:off x="8808717" y="2420412"/>
                <a:ext cx="249840" cy="9360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7C395495-0087-44EF-92FA-92455D07B230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8799717" y="2411772"/>
                  <a:ext cx="267480" cy="111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56FEB04F-78F4-42BB-AF21-E30E82C5A05B}"/>
                    </a:ext>
                  </a:extLst>
                </p14:cNvPr>
                <p14:cNvContentPartPr/>
                <p14:nvPr/>
              </p14:nvContentPartPr>
              <p14:xfrm>
                <a:off x="9165477" y="2355972"/>
                <a:ext cx="83880" cy="14688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56FEB04F-78F4-42BB-AF21-E30E82C5A05B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9156477" y="2347332"/>
                  <a:ext cx="101520" cy="16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C0786065-44D8-4C28-A05F-7780F499330B}"/>
                    </a:ext>
                  </a:extLst>
                </p14:cNvPr>
                <p14:cNvContentPartPr/>
                <p14:nvPr/>
              </p14:nvContentPartPr>
              <p14:xfrm>
                <a:off x="9070437" y="2412492"/>
                <a:ext cx="160920" cy="828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C0786065-44D8-4C28-A05F-7780F499330B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9061797" y="2403852"/>
                  <a:ext cx="178560" cy="2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66641270-4CBA-4DD9-91AE-467B585B40FC}"/>
                    </a:ext>
                  </a:extLst>
                </p14:cNvPr>
                <p14:cNvContentPartPr/>
                <p14:nvPr/>
              </p14:nvContentPartPr>
              <p14:xfrm>
                <a:off x="8848317" y="2287572"/>
                <a:ext cx="19440" cy="612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66641270-4CBA-4DD9-91AE-467B585B40FC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8839677" y="2278932"/>
                  <a:ext cx="37080" cy="23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DED07B85-F8A9-4620-8619-9D6B1AB658E8}"/>
              </a:ext>
            </a:extLst>
          </p:cNvPr>
          <p:cNvGrpSpPr/>
          <p:nvPr/>
        </p:nvGrpSpPr>
        <p:grpSpPr>
          <a:xfrm>
            <a:off x="2041797" y="2371452"/>
            <a:ext cx="5081400" cy="781200"/>
            <a:chOff x="2041797" y="2371452"/>
            <a:chExt cx="5081400" cy="781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34B80323-2E02-47BA-B360-2FDDA0C6C111}"/>
                    </a:ext>
                  </a:extLst>
                </p14:cNvPr>
                <p14:cNvContentPartPr/>
                <p14:nvPr/>
              </p14:nvContentPartPr>
              <p14:xfrm>
                <a:off x="5097477" y="2493132"/>
                <a:ext cx="271800" cy="9972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34B80323-2E02-47BA-B360-2FDDA0C6C111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5088477" y="2484492"/>
                  <a:ext cx="289440" cy="11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74DAB4D8-79D4-4164-839D-660AAFE2FABF}"/>
                    </a:ext>
                  </a:extLst>
                </p14:cNvPr>
                <p14:cNvContentPartPr/>
                <p14:nvPr/>
              </p14:nvContentPartPr>
              <p14:xfrm>
                <a:off x="5401317" y="2404572"/>
                <a:ext cx="257040" cy="19296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74DAB4D8-79D4-4164-839D-660AAFE2FABF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5392317" y="2395932"/>
                  <a:ext cx="274680" cy="21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311CBD03-822F-4F95-B517-B86BC1A0FCF3}"/>
                    </a:ext>
                  </a:extLst>
                </p14:cNvPr>
                <p14:cNvContentPartPr/>
                <p14:nvPr/>
              </p14:nvContentPartPr>
              <p14:xfrm>
                <a:off x="5755197" y="2473332"/>
                <a:ext cx="18360" cy="9216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311CBD03-822F-4F95-B517-B86BC1A0FCF3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5746197" y="2464332"/>
                  <a:ext cx="36000" cy="10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BBF26C4A-E0E6-41FF-9572-7C7A2B487DE4}"/>
                    </a:ext>
                  </a:extLst>
                </p14:cNvPr>
                <p14:cNvContentPartPr/>
                <p14:nvPr/>
              </p14:nvContentPartPr>
              <p14:xfrm>
                <a:off x="5809557" y="2481252"/>
                <a:ext cx="375120" cy="8172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BBF26C4A-E0E6-41FF-9572-7C7A2B487DE4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5800557" y="2472252"/>
                  <a:ext cx="392760" cy="99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0E6C5E31-59AC-4D07-9588-AC533936B418}"/>
                    </a:ext>
                  </a:extLst>
                </p14:cNvPr>
                <p14:cNvContentPartPr/>
                <p14:nvPr/>
              </p14:nvContentPartPr>
              <p14:xfrm>
                <a:off x="6200877" y="2485212"/>
                <a:ext cx="329760" cy="8280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0E6C5E31-59AC-4D07-9588-AC533936B418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6192237" y="2476212"/>
                  <a:ext cx="347400" cy="100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33991DBB-2985-41D8-9240-7B3E865E2FA9}"/>
                    </a:ext>
                  </a:extLst>
                </p14:cNvPr>
                <p14:cNvContentPartPr/>
                <p14:nvPr/>
              </p14:nvContentPartPr>
              <p14:xfrm>
                <a:off x="6569157" y="2463972"/>
                <a:ext cx="317520" cy="10044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33991DBB-2985-41D8-9240-7B3E865E2FA9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6560517" y="2455332"/>
                  <a:ext cx="335160" cy="11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4ADBF944-E338-4638-9BA6-650D79CE23F1}"/>
                    </a:ext>
                  </a:extLst>
                </p14:cNvPr>
                <p14:cNvContentPartPr/>
                <p14:nvPr/>
              </p14:nvContentPartPr>
              <p14:xfrm>
                <a:off x="6826197" y="2431212"/>
                <a:ext cx="297000" cy="13212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4ADBF944-E338-4638-9BA6-650D79CE23F1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6817557" y="2422212"/>
                  <a:ext cx="314640" cy="14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8D719C50-825F-4501-B79F-DDF1679D1EB7}"/>
                    </a:ext>
                  </a:extLst>
                </p14:cNvPr>
                <p14:cNvContentPartPr/>
                <p14:nvPr/>
              </p14:nvContentPartPr>
              <p14:xfrm>
                <a:off x="5970477" y="2371452"/>
                <a:ext cx="7560" cy="720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8D719C50-825F-4501-B79F-DDF1679D1EB7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5961477" y="2362452"/>
                  <a:ext cx="25200" cy="24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7C5DB583-825A-41CE-BCDC-79E664AC1A01}"/>
                    </a:ext>
                  </a:extLst>
                </p14:cNvPr>
                <p14:cNvContentPartPr/>
                <p14:nvPr/>
              </p14:nvContentPartPr>
              <p14:xfrm>
                <a:off x="2128917" y="2538132"/>
                <a:ext cx="160560" cy="20844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7C5DB583-825A-41CE-BCDC-79E664AC1A01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2119917" y="2529492"/>
                  <a:ext cx="178200" cy="22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F6969D7E-FF36-4F19-9484-0A487D3EE97F}"/>
                    </a:ext>
                  </a:extLst>
                </p14:cNvPr>
                <p14:cNvContentPartPr/>
                <p14:nvPr/>
              </p14:nvContentPartPr>
              <p14:xfrm>
                <a:off x="2041797" y="2591412"/>
                <a:ext cx="265680" cy="1620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F6969D7E-FF36-4F19-9484-0A487D3EE97F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2032797" y="2582412"/>
                  <a:ext cx="283320" cy="3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E1EEF8AA-6B53-44C4-B8D8-F85581AB8454}"/>
                    </a:ext>
                  </a:extLst>
                </p14:cNvPr>
                <p14:cNvContentPartPr/>
                <p14:nvPr/>
              </p14:nvContentPartPr>
              <p14:xfrm>
                <a:off x="2253117" y="2424732"/>
                <a:ext cx="294480" cy="28440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E1EEF8AA-6B53-44C4-B8D8-F85581AB8454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2244117" y="2415732"/>
                  <a:ext cx="312120" cy="302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D0B13736-DA7C-4D00-AC3C-980042EECAC2}"/>
                    </a:ext>
                  </a:extLst>
                </p14:cNvPr>
                <p14:cNvContentPartPr/>
                <p14:nvPr/>
              </p14:nvContentPartPr>
              <p14:xfrm>
                <a:off x="2604837" y="2613732"/>
                <a:ext cx="339840" cy="11340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D0B13736-DA7C-4D00-AC3C-980042EECAC2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2595837" y="2604732"/>
                  <a:ext cx="357480" cy="13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112EEC89-8B48-4532-B115-AD18BA3DD5F1}"/>
                    </a:ext>
                  </a:extLst>
                </p14:cNvPr>
                <p14:cNvContentPartPr/>
                <p14:nvPr/>
              </p14:nvContentPartPr>
              <p14:xfrm>
                <a:off x="3114957" y="2591052"/>
                <a:ext cx="583560" cy="10008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112EEC89-8B48-4532-B115-AD18BA3DD5F1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3105957" y="2582412"/>
                  <a:ext cx="601200" cy="11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C27284C9-5355-440D-8674-FD302FEB6B57}"/>
                    </a:ext>
                  </a:extLst>
                </p14:cNvPr>
                <p14:cNvContentPartPr/>
                <p14:nvPr/>
              </p14:nvContentPartPr>
              <p14:xfrm>
                <a:off x="3779517" y="2560812"/>
                <a:ext cx="178560" cy="10368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C27284C9-5355-440D-8674-FD302FEB6B57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3770877" y="2552172"/>
                  <a:ext cx="196200" cy="12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2BB0E0F8-2DD4-41E2-8CC8-D58BDB6432EE}"/>
                    </a:ext>
                  </a:extLst>
                </p14:cNvPr>
                <p14:cNvContentPartPr/>
                <p14:nvPr/>
              </p14:nvContentPartPr>
              <p14:xfrm>
                <a:off x="3973917" y="2567652"/>
                <a:ext cx="221760" cy="10296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2BB0E0F8-2DD4-41E2-8CC8-D58BDB6432EE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3964917" y="2559012"/>
                  <a:ext cx="239400" cy="12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7A0356B4-2506-48E4-9A46-244BAE379CFD}"/>
                    </a:ext>
                  </a:extLst>
                </p14:cNvPr>
                <p14:cNvContentPartPr/>
                <p14:nvPr/>
              </p14:nvContentPartPr>
              <p14:xfrm>
                <a:off x="4212957" y="2560812"/>
                <a:ext cx="241200" cy="10224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7A0356B4-2506-48E4-9A46-244BAE379CFD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4204317" y="2551812"/>
                  <a:ext cx="258840" cy="11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03C73B18-2DFB-4FF6-843C-E1559D4051DF}"/>
                    </a:ext>
                  </a:extLst>
                </p14:cNvPr>
                <p14:cNvContentPartPr/>
                <p14:nvPr/>
              </p14:nvContentPartPr>
              <p14:xfrm>
                <a:off x="2180037" y="2865012"/>
                <a:ext cx="135360" cy="19692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03C73B18-2DFB-4FF6-843C-E1559D4051DF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2171037" y="2856372"/>
                  <a:ext cx="153000" cy="21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6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4D4E6B9E-79F2-4D73-8239-CC1B6A96456C}"/>
                    </a:ext>
                  </a:extLst>
                </p14:cNvPr>
                <p14:cNvContentPartPr/>
                <p14:nvPr/>
              </p14:nvContentPartPr>
              <p14:xfrm>
                <a:off x="2078517" y="2941692"/>
                <a:ext cx="195480" cy="3708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4D4E6B9E-79F2-4D73-8239-CC1B6A96456C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2069517" y="2932692"/>
                  <a:ext cx="213120" cy="5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8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5E465187-4690-40DC-96AE-4F9C0FD4AA6B}"/>
                    </a:ext>
                  </a:extLst>
                </p14:cNvPr>
                <p14:cNvContentPartPr/>
                <p14:nvPr/>
              </p14:nvContentPartPr>
              <p14:xfrm>
                <a:off x="2273637" y="2763132"/>
                <a:ext cx="283680" cy="299520"/>
              </p14:xfrm>
            </p:contentPart>
          </mc:Choice>
          <mc:Fallback xmlns=""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5E465187-4690-40DC-96AE-4F9C0FD4AA6B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2264997" y="2754132"/>
                  <a:ext cx="301320" cy="31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3F961F76-5B60-4F13-9EC6-8928E518C9EB}"/>
                    </a:ext>
                  </a:extLst>
                </p14:cNvPr>
                <p14:cNvContentPartPr/>
                <p14:nvPr/>
              </p14:nvContentPartPr>
              <p14:xfrm>
                <a:off x="2617797" y="2934852"/>
                <a:ext cx="305280" cy="13248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3F961F76-5B60-4F13-9EC6-8928E518C9EB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2608797" y="2925852"/>
                  <a:ext cx="322920" cy="15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6C8D462D-41A8-4717-95C5-ADB967F7A3E6}"/>
                    </a:ext>
                  </a:extLst>
                </p14:cNvPr>
                <p14:cNvContentPartPr/>
                <p14:nvPr/>
              </p14:nvContentPartPr>
              <p14:xfrm>
                <a:off x="3231597" y="2736132"/>
                <a:ext cx="289080" cy="292320"/>
              </p14:xfrm>
            </p:contentPart>
          </mc:Choice>
          <mc:Fallback xmlns=""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6C8D462D-41A8-4717-95C5-ADB967F7A3E6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3222597" y="2727132"/>
                  <a:ext cx="306720" cy="30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4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1D0C922A-84D4-4698-A3E2-BC93E8097D8C}"/>
                    </a:ext>
                  </a:extLst>
                </p14:cNvPr>
                <p14:cNvContentPartPr/>
                <p14:nvPr/>
              </p14:nvContentPartPr>
              <p14:xfrm>
                <a:off x="3587637" y="2867892"/>
                <a:ext cx="246960" cy="11088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1D0C922A-84D4-4698-A3E2-BC93E8097D8C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3578637" y="2858892"/>
                  <a:ext cx="264600" cy="12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6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DCC73354-593E-4272-9CAC-8AB8D5516898}"/>
                    </a:ext>
                  </a:extLst>
                </p14:cNvPr>
                <p14:cNvContentPartPr/>
                <p14:nvPr/>
              </p14:nvContentPartPr>
              <p14:xfrm>
                <a:off x="3868437" y="2860332"/>
                <a:ext cx="149400" cy="9144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DCC73354-593E-4272-9CAC-8AB8D5516898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3859797" y="2851692"/>
                  <a:ext cx="167040" cy="10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8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B31C9254-AFE4-44E1-BB2A-32B199148EC9}"/>
                    </a:ext>
                  </a:extLst>
                </p14:cNvPr>
                <p14:cNvContentPartPr/>
                <p14:nvPr/>
              </p14:nvContentPartPr>
              <p14:xfrm>
                <a:off x="4082277" y="2755212"/>
                <a:ext cx="65160" cy="24228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B31C9254-AFE4-44E1-BB2A-32B199148EC9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4073637" y="2746212"/>
                  <a:ext cx="82800" cy="25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DC00488F-65F4-4621-AC67-0A04DA48E4FB}"/>
                    </a:ext>
                  </a:extLst>
                </p14:cNvPr>
                <p14:cNvContentPartPr/>
                <p14:nvPr/>
              </p14:nvContentPartPr>
              <p14:xfrm>
                <a:off x="4161477" y="2834052"/>
                <a:ext cx="125280" cy="170640"/>
              </p14:xfrm>
            </p:contentPart>
          </mc:Choice>
          <mc:Fallback xmlns=""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DC00488F-65F4-4621-AC67-0A04DA48E4FB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4152477" y="2825412"/>
                  <a:ext cx="142920" cy="18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2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33AEEF84-8D36-422F-8A3C-8D85FEB215D9}"/>
                    </a:ext>
                  </a:extLst>
                </p14:cNvPr>
                <p14:cNvContentPartPr/>
                <p14:nvPr/>
              </p14:nvContentPartPr>
              <p14:xfrm>
                <a:off x="4658997" y="2810652"/>
                <a:ext cx="275040" cy="164880"/>
              </p14:xfrm>
            </p:contentPart>
          </mc:Choice>
          <mc:Fallback xmlns=""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33AEEF84-8D36-422F-8A3C-8D85FEB215D9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4650357" y="2801652"/>
                  <a:ext cx="292680" cy="18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4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3FFBE114-9E4D-4499-8282-6A17836E5253}"/>
                    </a:ext>
                  </a:extLst>
                </p14:cNvPr>
                <p14:cNvContentPartPr/>
                <p14:nvPr/>
              </p14:nvContentPartPr>
              <p14:xfrm>
                <a:off x="4943397" y="2702292"/>
                <a:ext cx="81360" cy="298080"/>
              </p14:xfrm>
            </p:contentPart>
          </mc:Choice>
          <mc:Fallback xmlns=""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3FFBE114-9E4D-4499-8282-6A17836E5253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4934757" y="2693652"/>
                  <a:ext cx="99000" cy="31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6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B2FE8E7D-32E3-4879-9CF6-EA1BC07034D4}"/>
                    </a:ext>
                  </a:extLst>
                </p14:cNvPr>
                <p14:cNvContentPartPr/>
                <p14:nvPr/>
              </p14:nvContentPartPr>
              <p14:xfrm>
                <a:off x="5020437" y="2819652"/>
                <a:ext cx="145800" cy="144360"/>
              </p14:xfrm>
            </p:contentPart>
          </mc:Choice>
          <mc:Fallback xmlns=""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B2FE8E7D-32E3-4879-9CF6-EA1BC07034D4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5011797" y="2811012"/>
                  <a:ext cx="163440" cy="16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8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93FF403C-FCF0-495C-BFC5-574B8D2DA93C}"/>
                    </a:ext>
                  </a:extLst>
                </p14:cNvPr>
                <p14:cNvContentPartPr/>
                <p14:nvPr/>
              </p14:nvContentPartPr>
              <p14:xfrm>
                <a:off x="5184957" y="2841252"/>
                <a:ext cx="329040" cy="31140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93FF403C-FCF0-495C-BFC5-574B8D2DA93C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5176317" y="2832612"/>
                  <a:ext cx="346680" cy="329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8543004C-508D-4648-BFEF-84C6F0D94E38}"/>
              </a:ext>
            </a:extLst>
          </p:cNvPr>
          <p:cNvGrpSpPr/>
          <p:nvPr/>
        </p:nvGrpSpPr>
        <p:grpSpPr>
          <a:xfrm>
            <a:off x="2281197" y="4102692"/>
            <a:ext cx="1624680" cy="275400"/>
            <a:chOff x="2281197" y="4102692"/>
            <a:chExt cx="1624680" cy="275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0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FF15D796-E90B-4371-81A7-6C941F2286A6}"/>
                    </a:ext>
                  </a:extLst>
                </p14:cNvPr>
                <p14:cNvContentPartPr/>
                <p14:nvPr/>
              </p14:nvContentPartPr>
              <p14:xfrm>
                <a:off x="2281197" y="4226892"/>
                <a:ext cx="301680" cy="151200"/>
              </p14:xfrm>
            </p:contentPart>
          </mc:Choice>
          <mc:Fallback xmlns=""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FF15D796-E90B-4371-81A7-6C941F2286A6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2272557" y="4218252"/>
                  <a:ext cx="319320" cy="16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2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8D89D0BB-0117-4E4E-B6FE-7B925EBED92F}"/>
                    </a:ext>
                  </a:extLst>
                </p14:cNvPr>
                <p14:cNvContentPartPr/>
                <p14:nvPr/>
              </p14:nvContentPartPr>
              <p14:xfrm>
                <a:off x="2621757" y="4128252"/>
                <a:ext cx="60840" cy="214920"/>
              </p14:xfrm>
            </p:contentPart>
          </mc:Choice>
          <mc:Fallback xmlns=""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8D89D0BB-0117-4E4E-B6FE-7B925EBED92F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2612757" y="4119252"/>
                  <a:ext cx="78480" cy="23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4">
              <p14:nvContentPartPr>
                <p14:cNvPr id="89" name="Ink 88">
                  <a:extLst>
                    <a:ext uri="{FF2B5EF4-FFF2-40B4-BE49-F238E27FC236}">
                      <a16:creationId xmlns:a16="http://schemas.microsoft.com/office/drawing/2014/main" id="{9E534420-2411-4611-B743-EB12CFA2A1FB}"/>
                    </a:ext>
                  </a:extLst>
                </p14:cNvPr>
                <p14:cNvContentPartPr/>
                <p14:nvPr/>
              </p14:nvContentPartPr>
              <p14:xfrm>
                <a:off x="2769717" y="4203132"/>
                <a:ext cx="193680" cy="137520"/>
              </p14:xfrm>
            </p:contentPart>
          </mc:Choice>
          <mc:Fallback xmlns="">
            <p:pic>
              <p:nvPicPr>
                <p:cNvPr id="89" name="Ink 88">
                  <a:extLst>
                    <a:ext uri="{FF2B5EF4-FFF2-40B4-BE49-F238E27FC236}">
                      <a16:creationId xmlns:a16="http://schemas.microsoft.com/office/drawing/2014/main" id="{9E534420-2411-4611-B743-EB12CFA2A1FB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2761077" y="4194492"/>
                  <a:ext cx="211320" cy="15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6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7B4B87D5-487D-4E33-993E-EDF592BDC87D}"/>
                    </a:ext>
                  </a:extLst>
                </p14:cNvPr>
                <p14:cNvContentPartPr/>
                <p14:nvPr/>
              </p14:nvContentPartPr>
              <p14:xfrm>
                <a:off x="2999037" y="4184412"/>
                <a:ext cx="234000" cy="104760"/>
              </p14:xfrm>
            </p:contentPart>
          </mc:Choice>
          <mc:Fallback xmlns=""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7B4B87D5-487D-4E33-993E-EDF592BDC87D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2990037" y="4175772"/>
                  <a:ext cx="251640" cy="12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8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B0312279-167C-4454-83B9-2EBBBB3D020E}"/>
                    </a:ext>
                  </a:extLst>
                </p14:cNvPr>
                <p14:cNvContentPartPr/>
                <p14:nvPr/>
              </p14:nvContentPartPr>
              <p14:xfrm>
                <a:off x="3272997" y="4102692"/>
                <a:ext cx="347040" cy="195120"/>
              </p14:xfrm>
            </p:contentPart>
          </mc:Choice>
          <mc:Fallback xmlns=""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B0312279-167C-4454-83B9-2EBBBB3D020E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3263997" y="4093692"/>
                  <a:ext cx="364680" cy="21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0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4E10E1D4-AD3F-4515-B640-451EB08E39C0}"/>
                    </a:ext>
                  </a:extLst>
                </p14:cNvPr>
                <p14:cNvContentPartPr/>
                <p14:nvPr/>
              </p14:nvContentPartPr>
              <p14:xfrm>
                <a:off x="3662157" y="4147332"/>
                <a:ext cx="243720" cy="132480"/>
              </p14:xfrm>
            </p:contentPart>
          </mc:Choice>
          <mc:Fallback xmlns=""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4E10E1D4-AD3F-4515-B640-451EB08E39C0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3653517" y="4138692"/>
                  <a:ext cx="261360" cy="150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D702E2F3-7083-4025-A217-6600F1FC7851}"/>
              </a:ext>
            </a:extLst>
          </p:cNvPr>
          <p:cNvGrpSpPr/>
          <p:nvPr/>
        </p:nvGrpSpPr>
        <p:grpSpPr>
          <a:xfrm>
            <a:off x="4459917" y="4110252"/>
            <a:ext cx="1804680" cy="361440"/>
            <a:chOff x="4459917" y="4110252"/>
            <a:chExt cx="1804680" cy="361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2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83C2D2E0-7D05-4AC1-9E29-7C3432B6826A}"/>
                    </a:ext>
                  </a:extLst>
                </p14:cNvPr>
                <p14:cNvContentPartPr/>
                <p14:nvPr/>
              </p14:nvContentPartPr>
              <p14:xfrm>
                <a:off x="4584837" y="4111692"/>
                <a:ext cx="316080" cy="243000"/>
              </p14:xfrm>
            </p:contentPart>
          </mc:Choice>
          <mc:Fallback xmlns=""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83C2D2E0-7D05-4AC1-9E29-7C3432B6826A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4576197" y="4102692"/>
                  <a:ext cx="333720" cy="26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4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1BC1BB39-ACDB-43D0-8387-C8083F30E6B7}"/>
                    </a:ext>
                  </a:extLst>
                </p14:cNvPr>
                <p14:cNvContentPartPr/>
                <p14:nvPr/>
              </p14:nvContentPartPr>
              <p14:xfrm>
                <a:off x="4459917" y="4267212"/>
                <a:ext cx="292680" cy="360"/>
              </p14:xfrm>
            </p:contentPart>
          </mc:Choice>
          <mc:Fallback xmlns=""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1BC1BB39-ACDB-43D0-8387-C8083F30E6B7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4450917" y="4258212"/>
                  <a:ext cx="31032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6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F09E3C55-F8A6-4FC9-AB2D-F7E981010480}"/>
                    </a:ext>
                  </a:extLst>
                </p14:cNvPr>
                <p14:cNvContentPartPr/>
                <p14:nvPr/>
              </p14:nvContentPartPr>
              <p14:xfrm>
                <a:off x="4886517" y="4114212"/>
                <a:ext cx="23760" cy="228960"/>
              </p14:xfrm>
            </p:contentPart>
          </mc:Choice>
          <mc:Fallback xmlns=""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F09E3C55-F8A6-4FC9-AB2D-F7E981010480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4877517" y="4105572"/>
                  <a:ext cx="41400" cy="24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8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5FB4DE4B-AD48-45B0-B214-0385F16C5B8D}"/>
                    </a:ext>
                  </a:extLst>
                </p14:cNvPr>
                <p14:cNvContentPartPr/>
                <p14:nvPr/>
              </p14:nvContentPartPr>
              <p14:xfrm>
                <a:off x="4981557" y="4223652"/>
                <a:ext cx="238320" cy="101880"/>
              </p14:xfrm>
            </p:contentPart>
          </mc:Choice>
          <mc:Fallback xmlns=""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5FB4DE4B-AD48-45B0-B214-0385F16C5B8D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4972917" y="4215012"/>
                  <a:ext cx="255960" cy="11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0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EC6ACF74-7B67-4F69-9CDD-D9270462B22B}"/>
                    </a:ext>
                  </a:extLst>
                </p14:cNvPr>
                <p14:cNvContentPartPr/>
                <p14:nvPr/>
              </p14:nvContentPartPr>
              <p14:xfrm>
                <a:off x="5213757" y="4220412"/>
                <a:ext cx="252720" cy="100080"/>
              </p14:xfrm>
            </p:contentPart>
          </mc:Choice>
          <mc:Fallback xmlns=""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EC6ACF74-7B67-4F69-9CDD-D9270462B22B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5205117" y="4211412"/>
                  <a:ext cx="270360" cy="11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2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D63B7B0F-D296-4950-847F-99FD539A45AE}"/>
                    </a:ext>
                  </a:extLst>
                </p14:cNvPr>
                <p14:cNvContentPartPr/>
                <p14:nvPr/>
              </p14:nvContentPartPr>
              <p14:xfrm>
                <a:off x="5526237" y="4110252"/>
                <a:ext cx="189720" cy="18540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D63B7B0F-D296-4950-847F-99FD539A45AE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5517237" y="4101612"/>
                  <a:ext cx="20736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4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94C33DC3-7214-4B4E-80B4-2622254E3331}"/>
                    </a:ext>
                  </a:extLst>
                </p14:cNvPr>
                <p14:cNvContentPartPr/>
                <p14:nvPr/>
              </p14:nvContentPartPr>
              <p14:xfrm>
                <a:off x="5412477" y="4210692"/>
                <a:ext cx="224640" cy="1296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94C33DC3-7214-4B4E-80B4-2622254E3331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5403477" y="4201692"/>
                  <a:ext cx="242280" cy="3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6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A831CFB5-2E5F-4A83-9AB9-B1CB7373A62D}"/>
                    </a:ext>
                  </a:extLst>
                </p14:cNvPr>
                <p14:cNvContentPartPr/>
                <p14:nvPr/>
              </p14:nvContentPartPr>
              <p14:xfrm>
                <a:off x="5685357" y="4184772"/>
                <a:ext cx="23400" cy="82440"/>
              </p14:xfrm>
            </p:contentPart>
          </mc:Choice>
          <mc:Fallback xmlns=""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A831CFB5-2E5F-4A83-9AB9-B1CB7373A62D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5676717" y="4176132"/>
                  <a:ext cx="41040" cy="10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8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95ED044B-6A55-486D-9226-614876820494}"/>
                    </a:ext>
                  </a:extLst>
                </p14:cNvPr>
                <p14:cNvContentPartPr/>
                <p14:nvPr/>
              </p14:nvContentPartPr>
              <p14:xfrm>
                <a:off x="5755557" y="4180812"/>
                <a:ext cx="235080" cy="99720"/>
              </p14:xfrm>
            </p:contentPart>
          </mc:Choice>
          <mc:Fallback xmlns=""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95ED044B-6A55-486D-9226-614876820494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5746917" y="4172172"/>
                  <a:ext cx="252720" cy="11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0">
              <p14:nvContentPartPr>
                <p14:cNvPr id="103" name="Ink 102">
                  <a:extLst>
                    <a:ext uri="{FF2B5EF4-FFF2-40B4-BE49-F238E27FC236}">
                      <a16:creationId xmlns:a16="http://schemas.microsoft.com/office/drawing/2014/main" id="{F3202E54-B2F2-4F47-8D09-A64D9526D6D7}"/>
                    </a:ext>
                  </a:extLst>
                </p14:cNvPr>
                <p14:cNvContentPartPr/>
                <p14:nvPr/>
              </p14:nvContentPartPr>
              <p14:xfrm>
                <a:off x="5834037" y="4162452"/>
                <a:ext cx="430560" cy="309240"/>
              </p14:xfrm>
            </p:contentPart>
          </mc:Choice>
          <mc:Fallback xmlns="">
            <p:pic>
              <p:nvPicPr>
                <p:cNvPr id="103" name="Ink 102">
                  <a:extLst>
                    <a:ext uri="{FF2B5EF4-FFF2-40B4-BE49-F238E27FC236}">
                      <a16:creationId xmlns:a16="http://schemas.microsoft.com/office/drawing/2014/main" id="{F3202E54-B2F2-4F47-8D09-A64D9526D6D7}"/>
                    </a:ext>
                  </a:extLst>
                </p:cNvPr>
                <p:cNvPicPr/>
                <p:nvPr/>
              </p:nvPicPr>
              <p:blipFill>
                <a:blip r:embed="rId171"/>
                <a:stretch>
                  <a:fillRect/>
                </a:stretch>
              </p:blipFill>
              <p:spPr>
                <a:xfrm>
                  <a:off x="5825397" y="4153452"/>
                  <a:ext cx="448200" cy="326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F417DF4D-2613-4446-8C5B-C0BD3297999B}"/>
                  </a:ext>
                </a:extLst>
              </p14:cNvPr>
              <p14:cNvContentPartPr/>
              <p14:nvPr/>
            </p14:nvContentPartPr>
            <p14:xfrm>
              <a:off x="5645037" y="3921252"/>
              <a:ext cx="10080" cy="1440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F417DF4D-2613-4446-8C5B-C0BD3297999B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5636397" y="3912612"/>
                <a:ext cx="27720" cy="32040"/>
              </a:xfrm>
              <a:prstGeom prst="rect">
                <a:avLst/>
              </a:prstGeom>
            </p:spPr>
          </p:pic>
        </mc:Fallback>
      </mc:AlternateContent>
      <p:grpSp>
        <p:nvGrpSpPr>
          <p:cNvPr id="114" name="Group 113">
            <a:extLst>
              <a:ext uri="{FF2B5EF4-FFF2-40B4-BE49-F238E27FC236}">
                <a16:creationId xmlns:a16="http://schemas.microsoft.com/office/drawing/2014/main" id="{EC4581D0-2137-4A2C-AA3F-C6D17411A991}"/>
              </a:ext>
            </a:extLst>
          </p:cNvPr>
          <p:cNvGrpSpPr/>
          <p:nvPr/>
        </p:nvGrpSpPr>
        <p:grpSpPr>
          <a:xfrm>
            <a:off x="6705597" y="3930612"/>
            <a:ext cx="1270080" cy="418320"/>
            <a:chOff x="6705597" y="3930612"/>
            <a:chExt cx="1270080" cy="418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4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9C252DB8-32D7-479B-BADD-170D8A88CE2B}"/>
                    </a:ext>
                  </a:extLst>
                </p14:cNvPr>
                <p14:cNvContentPartPr/>
                <p14:nvPr/>
              </p14:nvContentPartPr>
              <p14:xfrm>
                <a:off x="6705597" y="4017732"/>
                <a:ext cx="40320" cy="297000"/>
              </p14:xfrm>
            </p:contentPart>
          </mc:Choice>
          <mc:Fallback xmlns=""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9C252DB8-32D7-479B-BADD-170D8A88CE2B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6696597" y="4008732"/>
                  <a:ext cx="57960" cy="31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6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11195B44-D3E6-4246-B708-1959750D53B4}"/>
                    </a:ext>
                  </a:extLst>
                </p14:cNvPr>
                <p14:cNvContentPartPr/>
                <p14:nvPr/>
              </p14:nvContentPartPr>
              <p14:xfrm>
                <a:off x="6854997" y="4158492"/>
                <a:ext cx="238680" cy="106560"/>
              </p14:xfrm>
            </p:contentPart>
          </mc:Choice>
          <mc:Fallback xmlns=""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11195B44-D3E6-4246-B708-1959750D53B4}"/>
                    </a:ext>
                  </a:extLst>
                </p:cNvPr>
                <p:cNvPicPr/>
                <p:nvPr/>
              </p:nvPicPr>
              <p:blipFill>
                <a:blip r:embed="rId177"/>
                <a:stretch>
                  <a:fillRect/>
                </a:stretch>
              </p:blipFill>
              <p:spPr>
                <a:xfrm>
                  <a:off x="6845997" y="4149492"/>
                  <a:ext cx="256320" cy="12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8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41726BDB-B4B9-4FC5-8CCF-3E6F6EB5BE00}"/>
                    </a:ext>
                  </a:extLst>
                </p14:cNvPr>
                <p14:cNvContentPartPr/>
                <p14:nvPr/>
              </p14:nvContentPartPr>
              <p14:xfrm>
                <a:off x="7196997" y="4144092"/>
                <a:ext cx="200880" cy="87480"/>
              </p14:xfrm>
            </p:contentPart>
          </mc:Choice>
          <mc:Fallback xmlns=""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41726BDB-B4B9-4FC5-8CCF-3E6F6EB5BE00}"/>
                    </a:ext>
                  </a:extLst>
                </p:cNvPr>
                <p:cNvPicPr/>
                <p:nvPr/>
              </p:nvPicPr>
              <p:blipFill>
                <a:blip r:embed="rId179"/>
                <a:stretch>
                  <a:fillRect/>
                </a:stretch>
              </p:blipFill>
              <p:spPr>
                <a:xfrm>
                  <a:off x="7188357" y="4135092"/>
                  <a:ext cx="218520" cy="10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0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4A0980F6-694A-4834-BDAA-AA7D671FF435}"/>
                    </a:ext>
                  </a:extLst>
                </p14:cNvPr>
                <p14:cNvContentPartPr/>
                <p14:nvPr/>
              </p14:nvContentPartPr>
              <p14:xfrm>
                <a:off x="7477077" y="4113852"/>
                <a:ext cx="21960" cy="111600"/>
              </p14:xfrm>
            </p:contentPart>
          </mc:Choice>
          <mc:Fallback xmlns=""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4A0980F6-694A-4834-BDAA-AA7D671FF435}"/>
                    </a:ext>
                  </a:extLst>
                </p:cNvPr>
                <p:cNvPicPr/>
                <p:nvPr/>
              </p:nvPicPr>
              <p:blipFill>
                <a:blip r:embed="rId181"/>
                <a:stretch>
                  <a:fillRect/>
                </a:stretch>
              </p:blipFill>
              <p:spPr>
                <a:xfrm>
                  <a:off x="7468077" y="4104852"/>
                  <a:ext cx="39600" cy="12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2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0DF4B245-85AF-4415-95AA-F58EE6635A02}"/>
                    </a:ext>
                  </a:extLst>
                </p14:cNvPr>
                <p14:cNvContentPartPr/>
                <p14:nvPr/>
              </p14:nvContentPartPr>
              <p14:xfrm>
                <a:off x="7398957" y="4005132"/>
                <a:ext cx="1800" cy="12960"/>
              </p14:xfrm>
            </p:contentPart>
          </mc:Choice>
          <mc:Fallback xmlns=""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0DF4B245-85AF-4415-95AA-F58EE6635A02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7390317" y="3996132"/>
                  <a:ext cx="19440" cy="3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4">
              <p14:nvContentPartPr>
                <p14:cNvPr id="112" name="Ink 111">
                  <a:extLst>
                    <a:ext uri="{FF2B5EF4-FFF2-40B4-BE49-F238E27FC236}">
                      <a16:creationId xmlns:a16="http://schemas.microsoft.com/office/drawing/2014/main" id="{96836065-0BBB-436E-B2C5-7CD81AAD1FBA}"/>
                    </a:ext>
                  </a:extLst>
                </p14:cNvPr>
                <p14:cNvContentPartPr/>
                <p14:nvPr/>
              </p14:nvContentPartPr>
              <p14:xfrm>
                <a:off x="7621077" y="3930612"/>
                <a:ext cx="4680" cy="267840"/>
              </p14:xfrm>
            </p:contentPart>
          </mc:Choice>
          <mc:Fallback xmlns="">
            <p:pic>
              <p:nvPicPr>
                <p:cNvPr id="112" name="Ink 111">
                  <a:extLst>
                    <a:ext uri="{FF2B5EF4-FFF2-40B4-BE49-F238E27FC236}">
                      <a16:creationId xmlns:a16="http://schemas.microsoft.com/office/drawing/2014/main" id="{96836065-0BBB-436E-B2C5-7CD81AAD1FBA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7612437" y="3921612"/>
                  <a:ext cx="22320" cy="28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6">
              <p14:nvContentPartPr>
                <p14:cNvPr id="113" name="Ink 112">
                  <a:extLst>
                    <a:ext uri="{FF2B5EF4-FFF2-40B4-BE49-F238E27FC236}">
                      <a16:creationId xmlns:a16="http://schemas.microsoft.com/office/drawing/2014/main" id="{EF41F131-56A1-461E-B230-469C4D4AE1F0}"/>
                    </a:ext>
                  </a:extLst>
                </p14:cNvPr>
                <p14:cNvContentPartPr/>
                <p14:nvPr/>
              </p14:nvContentPartPr>
              <p14:xfrm>
                <a:off x="7650957" y="4074252"/>
                <a:ext cx="324720" cy="274680"/>
              </p14:xfrm>
            </p:contentPart>
          </mc:Choice>
          <mc:Fallback xmlns="">
            <p:pic>
              <p:nvPicPr>
                <p:cNvPr id="113" name="Ink 112">
                  <a:extLst>
                    <a:ext uri="{FF2B5EF4-FFF2-40B4-BE49-F238E27FC236}">
                      <a16:creationId xmlns:a16="http://schemas.microsoft.com/office/drawing/2014/main" id="{EF41F131-56A1-461E-B230-469C4D4AE1F0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7641957" y="4065612"/>
                  <a:ext cx="342360" cy="2923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515224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A2FA79-D1FE-4920-9BC8-B6D8444FB526}"/>
              </a:ext>
            </a:extLst>
          </p:cNvPr>
          <p:cNvSpPr txBox="1"/>
          <p:nvPr/>
        </p:nvSpPr>
        <p:spPr>
          <a:xfrm>
            <a:off x="4081346" y="345688"/>
            <a:ext cx="3066586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My Neatly Written Haiku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AB223-E254-4B3C-B20A-64645ED5FF5B}"/>
              </a:ext>
            </a:extLst>
          </p:cNvPr>
          <p:cNvSpPr txBox="1"/>
          <p:nvPr/>
        </p:nvSpPr>
        <p:spPr>
          <a:xfrm>
            <a:off x="427463" y="1126272"/>
            <a:ext cx="11396547" cy="516301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B472D2B-3B41-4C08-9E99-99D705B3D7B0}"/>
                  </a:ext>
                </a:extLst>
              </p14:cNvPr>
              <p14:cNvContentPartPr/>
              <p14:nvPr/>
            </p14:nvContentPartPr>
            <p14:xfrm>
              <a:off x="4539837" y="1574412"/>
              <a:ext cx="360" cy="5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B472D2B-3B41-4C08-9E99-99D705B3D7B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30837" y="1565772"/>
                <a:ext cx="18000" cy="23040"/>
              </a:xfrm>
              <a:prstGeom prst="rect">
                <a:avLst/>
              </a:prstGeom>
            </p:spPr>
          </p:pic>
        </mc:Fallback>
      </mc:AlternateContent>
      <p:grpSp>
        <p:nvGrpSpPr>
          <p:cNvPr id="22" name="Group 21">
            <a:extLst>
              <a:ext uri="{FF2B5EF4-FFF2-40B4-BE49-F238E27FC236}">
                <a16:creationId xmlns:a16="http://schemas.microsoft.com/office/drawing/2014/main" id="{8AF3A183-403C-4F52-B165-F43055829554}"/>
              </a:ext>
            </a:extLst>
          </p:cNvPr>
          <p:cNvGrpSpPr/>
          <p:nvPr/>
        </p:nvGrpSpPr>
        <p:grpSpPr>
          <a:xfrm>
            <a:off x="5193597" y="1161492"/>
            <a:ext cx="897120" cy="411120"/>
            <a:chOff x="5193597" y="1161492"/>
            <a:chExt cx="897120" cy="411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6A5D6FE6-5D0C-4E14-858A-7B754301D4ED}"/>
                    </a:ext>
                  </a:extLst>
                </p14:cNvPr>
                <p14:cNvContentPartPr/>
                <p14:nvPr/>
              </p14:nvContentPartPr>
              <p14:xfrm>
                <a:off x="5193597" y="1197132"/>
                <a:ext cx="326880" cy="29268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6A5D6FE6-5D0C-4E14-858A-7B754301D4ED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184957" y="1188132"/>
                  <a:ext cx="344520" cy="31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61328F67-5CC5-40A7-AA55-508613C3670A}"/>
                    </a:ext>
                  </a:extLst>
                </p14:cNvPr>
                <p14:cNvContentPartPr/>
                <p14:nvPr/>
              </p14:nvContentPartPr>
              <p14:xfrm>
                <a:off x="5613717" y="1161492"/>
                <a:ext cx="360" cy="2955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61328F67-5CC5-40A7-AA55-508613C3670A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604717" y="1152852"/>
                  <a:ext cx="18000" cy="31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131A9786-BEF2-42B5-8A7A-A0BD7BD07862}"/>
                    </a:ext>
                  </a:extLst>
                </p14:cNvPr>
                <p14:cNvContentPartPr/>
                <p14:nvPr/>
              </p14:nvContentPartPr>
              <p14:xfrm>
                <a:off x="5627757" y="1293252"/>
                <a:ext cx="154080" cy="16848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131A9786-BEF2-42B5-8A7A-A0BD7BD07862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618757" y="1284252"/>
                  <a:ext cx="171720" cy="186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A23D76DD-DE78-41CC-ACB6-93C904981CCF}"/>
                    </a:ext>
                  </a:extLst>
                </p14:cNvPr>
                <p14:cNvContentPartPr/>
                <p14:nvPr/>
              </p14:nvContentPartPr>
              <p14:xfrm>
                <a:off x="5862477" y="1306212"/>
                <a:ext cx="228240" cy="26640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A23D76DD-DE78-41CC-ACB6-93C904981CCF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5853837" y="1297572"/>
                  <a:ext cx="245880" cy="284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2EB8A47-9EAD-4EB5-8920-1572FB7AE3A3}"/>
              </a:ext>
            </a:extLst>
          </p:cNvPr>
          <p:cNvGrpSpPr/>
          <p:nvPr/>
        </p:nvGrpSpPr>
        <p:grpSpPr>
          <a:xfrm>
            <a:off x="3478197" y="1203612"/>
            <a:ext cx="1141200" cy="492120"/>
            <a:chOff x="3478197" y="1203612"/>
            <a:chExt cx="1141200" cy="492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5BC2E3F5-EBBE-44E6-A90C-47D4637B3856}"/>
                    </a:ext>
                  </a:extLst>
                </p14:cNvPr>
                <p14:cNvContentPartPr/>
                <p14:nvPr/>
              </p14:nvContentPartPr>
              <p14:xfrm>
                <a:off x="3492237" y="1281372"/>
                <a:ext cx="360" cy="31572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5BC2E3F5-EBBE-44E6-A90C-47D4637B3856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3483237" y="1272372"/>
                  <a:ext cx="18000" cy="33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82BE22C0-4B31-4692-81E3-A480758C2ECA}"/>
                    </a:ext>
                  </a:extLst>
                </p14:cNvPr>
                <p14:cNvContentPartPr/>
                <p14:nvPr/>
              </p14:nvContentPartPr>
              <p14:xfrm>
                <a:off x="3478197" y="1275972"/>
                <a:ext cx="253440" cy="26784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82BE22C0-4B31-4692-81E3-A480758C2ECA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469197" y="1267332"/>
                  <a:ext cx="271080" cy="28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E527C653-A05C-499E-964C-CFD8AE9C57D1}"/>
                    </a:ext>
                  </a:extLst>
                </p14:cNvPr>
                <p14:cNvContentPartPr/>
                <p14:nvPr/>
              </p14:nvContentPartPr>
              <p14:xfrm>
                <a:off x="3761877" y="1210452"/>
                <a:ext cx="44280" cy="33804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E527C653-A05C-499E-964C-CFD8AE9C57D1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52877" y="1201452"/>
                  <a:ext cx="61920" cy="35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4B269CC2-C3B9-4F34-AF9F-07E44E0E9246}"/>
                    </a:ext>
                  </a:extLst>
                </p14:cNvPr>
                <p14:cNvContentPartPr/>
                <p14:nvPr/>
              </p14:nvContentPartPr>
              <p14:xfrm>
                <a:off x="3834237" y="1363092"/>
                <a:ext cx="20160" cy="17496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4B269CC2-C3B9-4F34-AF9F-07E44E0E9246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3825597" y="1354092"/>
                  <a:ext cx="37800" cy="19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9CE38F86-504E-4E28-A540-BC77AC4E00AC}"/>
                    </a:ext>
                  </a:extLst>
                </p14:cNvPr>
                <p14:cNvContentPartPr/>
                <p14:nvPr/>
              </p14:nvContentPartPr>
              <p14:xfrm>
                <a:off x="3900117" y="1374252"/>
                <a:ext cx="249840" cy="32148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9CE38F86-504E-4E28-A540-BC77AC4E00AC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3891477" y="1365612"/>
                  <a:ext cx="267480" cy="33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CFC5C4B7-366E-4A14-88E4-9B503265D9B4}"/>
                    </a:ext>
                  </a:extLst>
                </p14:cNvPr>
                <p14:cNvContentPartPr/>
                <p14:nvPr/>
              </p14:nvContentPartPr>
              <p14:xfrm>
                <a:off x="4178397" y="1219092"/>
                <a:ext cx="219600" cy="3074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CFC5C4B7-366E-4A14-88E4-9B503265D9B4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169397" y="1210452"/>
                  <a:ext cx="237240" cy="32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36AF42C9-43FF-4C7E-A940-3709FFDAA0A1}"/>
                    </a:ext>
                  </a:extLst>
                </p14:cNvPr>
                <p14:cNvContentPartPr/>
                <p14:nvPr/>
              </p14:nvContentPartPr>
              <p14:xfrm>
                <a:off x="4496637" y="1239972"/>
                <a:ext cx="122760" cy="26604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36AF42C9-43FF-4C7E-A940-3709FFDAA0A1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4487997" y="1230972"/>
                  <a:ext cx="140400" cy="28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CA7EE0CD-4FC8-4068-A012-B5B49B1C0A18}"/>
                    </a:ext>
                  </a:extLst>
                </p14:cNvPr>
                <p14:cNvContentPartPr/>
                <p14:nvPr/>
              </p14:nvContentPartPr>
              <p14:xfrm>
                <a:off x="4425717" y="1368852"/>
                <a:ext cx="181800" cy="1512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CA7EE0CD-4FC8-4068-A012-B5B49B1C0A18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4416717" y="1359852"/>
                  <a:ext cx="199440" cy="3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E80D89C8-8679-4238-8402-BCE7FAADCDFA}"/>
                    </a:ext>
                  </a:extLst>
                </p14:cNvPr>
                <p14:cNvContentPartPr/>
                <p14:nvPr/>
              </p14:nvContentPartPr>
              <p14:xfrm>
                <a:off x="3834237" y="1203612"/>
                <a:ext cx="360" cy="75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E80D89C8-8679-4238-8402-BCE7FAADCDFA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3825597" y="1194972"/>
                  <a:ext cx="18000" cy="25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195F7A1-F633-49E6-B7A7-4AE92CA667B4}"/>
              </a:ext>
            </a:extLst>
          </p:cNvPr>
          <p:cNvGrpSpPr/>
          <p:nvPr/>
        </p:nvGrpSpPr>
        <p:grpSpPr>
          <a:xfrm>
            <a:off x="982677" y="2049612"/>
            <a:ext cx="1444320" cy="410400"/>
            <a:chOff x="982677" y="2049612"/>
            <a:chExt cx="1444320" cy="410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C1CD68CF-9820-43A9-86EC-3818C2B9F0F6}"/>
                    </a:ext>
                  </a:extLst>
                </p14:cNvPr>
                <p14:cNvContentPartPr/>
                <p14:nvPr/>
              </p14:nvContentPartPr>
              <p14:xfrm>
                <a:off x="982677" y="2049612"/>
                <a:ext cx="339120" cy="41040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C1CD68CF-9820-43A9-86EC-3818C2B9F0F6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974037" y="2040972"/>
                  <a:ext cx="356760" cy="428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3DE2DC98-5202-43CA-B900-CBB7F7F9330A}"/>
                    </a:ext>
                  </a:extLst>
                </p14:cNvPr>
                <p14:cNvContentPartPr/>
                <p14:nvPr/>
              </p14:nvContentPartPr>
              <p14:xfrm>
                <a:off x="1366437" y="2062212"/>
                <a:ext cx="193320" cy="3135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3DE2DC98-5202-43CA-B900-CBB7F7F9330A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357797" y="2053572"/>
                  <a:ext cx="210960" cy="33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E7246863-F69A-425B-89D3-4777625DA23C}"/>
                    </a:ext>
                  </a:extLst>
                </p14:cNvPr>
                <p14:cNvContentPartPr/>
                <p14:nvPr/>
              </p14:nvContentPartPr>
              <p14:xfrm>
                <a:off x="1309197" y="2195412"/>
                <a:ext cx="220320" cy="36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E7246863-F69A-425B-89D3-4777625DA23C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300557" y="2186772"/>
                  <a:ext cx="23796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4EA82F04-645D-421B-BF6E-46266A1D897D}"/>
                    </a:ext>
                  </a:extLst>
                </p14:cNvPr>
                <p14:cNvContentPartPr/>
                <p14:nvPr/>
              </p14:nvContentPartPr>
              <p14:xfrm>
                <a:off x="1625277" y="2227092"/>
                <a:ext cx="274320" cy="1584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4EA82F04-645D-421B-BF6E-46266A1D897D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1616277" y="2218092"/>
                  <a:ext cx="291960" cy="17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D5DD4D43-4980-4294-B172-75A2ABBB9A03}"/>
                    </a:ext>
                  </a:extLst>
                </p14:cNvPr>
                <p14:cNvContentPartPr/>
                <p14:nvPr/>
              </p14:nvContentPartPr>
              <p14:xfrm>
                <a:off x="1914717" y="2224932"/>
                <a:ext cx="189000" cy="14004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D5DD4D43-4980-4294-B172-75A2ABBB9A03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1906077" y="2215932"/>
                  <a:ext cx="206640" cy="15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85B6B338-29B8-484E-B745-82D0E0412320}"/>
                    </a:ext>
                  </a:extLst>
                </p14:cNvPr>
                <p14:cNvContentPartPr/>
                <p14:nvPr/>
              </p14:nvContentPartPr>
              <p14:xfrm>
                <a:off x="2115597" y="2188212"/>
                <a:ext cx="311400" cy="16272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85B6B338-29B8-484E-B745-82D0E0412320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2106957" y="2179212"/>
                  <a:ext cx="329040" cy="180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90FA4D9-FA71-47CB-92BA-83EFAF68372D}"/>
              </a:ext>
            </a:extLst>
          </p:cNvPr>
          <p:cNvGrpSpPr/>
          <p:nvPr/>
        </p:nvGrpSpPr>
        <p:grpSpPr>
          <a:xfrm>
            <a:off x="2896077" y="1912092"/>
            <a:ext cx="1489680" cy="379080"/>
            <a:chOff x="2896077" y="1912092"/>
            <a:chExt cx="1489680" cy="379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FCE73A08-F7BD-4056-A236-0A95208ABD9A}"/>
                    </a:ext>
                  </a:extLst>
                </p14:cNvPr>
                <p14:cNvContentPartPr/>
                <p14:nvPr/>
              </p14:nvContentPartPr>
              <p14:xfrm>
                <a:off x="2987157" y="2076252"/>
                <a:ext cx="191160" cy="2149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FCE73A08-F7BD-4056-A236-0A95208ABD9A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2978517" y="2067612"/>
                  <a:ext cx="208800" cy="23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59373370-D65D-4A8E-95F2-2241389C548C}"/>
                    </a:ext>
                  </a:extLst>
                </p14:cNvPr>
                <p14:cNvContentPartPr/>
                <p14:nvPr/>
              </p14:nvContentPartPr>
              <p14:xfrm>
                <a:off x="2896077" y="2162292"/>
                <a:ext cx="284400" cy="1692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59373370-D65D-4A8E-95F2-2241389C548C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887077" y="2153292"/>
                  <a:ext cx="302040" cy="3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13075BE9-D6BB-4AEE-9B67-C793B88FB720}"/>
                    </a:ext>
                  </a:extLst>
                </p14:cNvPr>
                <p14:cNvContentPartPr/>
                <p14:nvPr/>
              </p14:nvContentPartPr>
              <p14:xfrm>
                <a:off x="3189117" y="2154372"/>
                <a:ext cx="281880" cy="12564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13075BE9-D6BB-4AEE-9B67-C793B88FB720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3180117" y="2145732"/>
                  <a:ext cx="299520" cy="14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045DC57E-7C88-4283-B2D4-7394E4A7A2FB}"/>
                    </a:ext>
                  </a:extLst>
                </p14:cNvPr>
                <p14:cNvContentPartPr/>
                <p14:nvPr/>
              </p14:nvContentPartPr>
              <p14:xfrm>
                <a:off x="3524997" y="2150772"/>
                <a:ext cx="15840" cy="10332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045DC57E-7C88-4283-B2D4-7394E4A7A2FB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3515997" y="2142132"/>
                  <a:ext cx="33480" cy="12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EACFB8CE-3667-4507-BCE8-7D94BD95CDD3}"/>
                    </a:ext>
                  </a:extLst>
                </p14:cNvPr>
                <p14:cNvContentPartPr/>
                <p14:nvPr/>
              </p14:nvContentPartPr>
              <p14:xfrm>
                <a:off x="3619677" y="2142132"/>
                <a:ext cx="200520" cy="990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EACFB8CE-3667-4507-BCE8-7D94BD95CDD3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3611037" y="2133492"/>
                  <a:ext cx="218160" cy="11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58C12C4F-F41D-4EE4-A264-D6B997E639C1}"/>
                    </a:ext>
                  </a:extLst>
                </p14:cNvPr>
                <p14:cNvContentPartPr/>
                <p14:nvPr/>
              </p14:nvContentPartPr>
              <p14:xfrm>
                <a:off x="3884997" y="1956372"/>
                <a:ext cx="18000" cy="31140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58C12C4F-F41D-4EE4-A264-D6B997E639C1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3875997" y="1947372"/>
                  <a:ext cx="35640" cy="32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5F739FD4-CE00-4805-AB40-F530CBFEC400}"/>
                    </a:ext>
                  </a:extLst>
                </p14:cNvPr>
                <p14:cNvContentPartPr/>
                <p14:nvPr/>
              </p14:nvContentPartPr>
              <p14:xfrm>
                <a:off x="3889317" y="2123412"/>
                <a:ext cx="155880" cy="1472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5F739FD4-CE00-4805-AB40-F530CBFEC400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3880317" y="2114772"/>
                  <a:ext cx="173520" cy="16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14900F17-BA77-47CD-ACE5-9A2D7159BF39}"/>
                    </a:ext>
                  </a:extLst>
                </p14:cNvPr>
                <p14:cNvContentPartPr/>
                <p14:nvPr/>
              </p14:nvContentPartPr>
              <p14:xfrm>
                <a:off x="4037637" y="1912092"/>
                <a:ext cx="50760" cy="30492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14900F17-BA77-47CD-ACE5-9A2D7159BF39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4028997" y="1903452"/>
                  <a:ext cx="68400" cy="32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2974F00B-95FC-4F8F-B271-00A00119304F}"/>
                    </a:ext>
                  </a:extLst>
                </p14:cNvPr>
                <p14:cNvContentPartPr/>
                <p14:nvPr/>
              </p14:nvContentPartPr>
              <p14:xfrm>
                <a:off x="4144197" y="2130252"/>
                <a:ext cx="241560" cy="13428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2974F00B-95FC-4F8F-B271-00A00119304F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4135197" y="2121612"/>
                  <a:ext cx="259200" cy="151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980E80A9-937C-45B8-8B90-69172E057EA8}"/>
              </a:ext>
            </a:extLst>
          </p:cNvPr>
          <p:cNvGrpSpPr/>
          <p:nvPr/>
        </p:nvGrpSpPr>
        <p:grpSpPr>
          <a:xfrm>
            <a:off x="4707597" y="1867452"/>
            <a:ext cx="1609920" cy="482040"/>
            <a:chOff x="4707597" y="1867452"/>
            <a:chExt cx="1609920" cy="482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C449DC1C-985B-4182-8D95-E4FD9CF70F65}"/>
                    </a:ext>
                  </a:extLst>
                </p14:cNvPr>
                <p14:cNvContentPartPr/>
                <p14:nvPr/>
              </p14:nvContentPartPr>
              <p14:xfrm>
                <a:off x="4707597" y="1946652"/>
                <a:ext cx="289440" cy="29160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C449DC1C-985B-4182-8D95-E4FD9CF70F65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4698597" y="1937652"/>
                  <a:ext cx="307080" cy="30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9964DC09-FA75-4F24-B982-FB69DB01EAA4}"/>
                    </a:ext>
                  </a:extLst>
                </p14:cNvPr>
                <p14:cNvContentPartPr/>
                <p14:nvPr/>
              </p14:nvContentPartPr>
              <p14:xfrm>
                <a:off x="5053197" y="2126292"/>
                <a:ext cx="181800" cy="997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9964DC09-FA75-4F24-B982-FB69DB01EAA4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5044557" y="2117652"/>
                  <a:ext cx="199440" cy="11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5D69CE2C-ADE7-4A3C-9ADC-D7BB23308779}"/>
                    </a:ext>
                  </a:extLst>
                </p14:cNvPr>
                <p14:cNvContentPartPr/>
                <p14:nvPr/>
              </p14:nvContentPartPr>
              <p14:xfrm>
                <a:off x="5209077" y="2008932"/>
                <a:ext cx="9000" cy="1044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5D69CE2C-ADE7-4A3C-9ADC-D7BB23308779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5200077" y="1999932"/>
                  <a:ext cx="26640" cy="2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C191BE3E-8967-400C-8082-E53B96F7ABC0}"/>
                    </a:ext>
                  </a:extLst>
                </p14:cNvPr>
                <p14:cNvContentPartPr/>
                <p14:nvPr/>
              </p14:nvContentPartPr>
              <p14:xfrm>
                <a:off x="5283237" y="2096052"/>
                <a:ext cx="291600" cy="25344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C191BE3E-8967-400C-8082-E53B96F7ABC0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5274597" y="2087052"/>
                  <a:ext cx="309240" cy="27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7727B515-EEFD-4D16-B5F6-AFB824D3FF47}"/>
                    </a:ext>
                  </a:extLst>
                </p14:cNvPr>
                <p14:cNvContentPartPr/>
                <p14:nvPr/>
              </p14:nvContentPartPr>
              <p14:xfrm>
                <a:off x="5518677" y="1968612"/>
                <a:ext cx="254160" cy="24624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7727B515-EEFD-4D16-B5F6-AFB824D3FF47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5510037" y="1959972"/>
                  <a:ext cx="271800" cy="26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3F0A06A7-3C60-49FF-8BFA-AAD1A08D1C84}"/>
                    </a:ext>
                  </a:extLst>
                </p14:cNvPr>
                <p14:cNvContentPartPr/>
                <p14:nvPr/>
              </p14:nvContentPartPr>
              <p14:xfrm>
                <a:off x="5813877" y="1946652"/>
                <a:ext cx="159840" cy="24012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3F0A06A7-3C60-49FF-8BFA-AAD1A08D1C84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5805237" y="1937652"/>
                  <a:ext cx="177480" cy="25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C8DCD80A-7626-4B1A-BE33-352DF25E3D10}"/>
                    </a:ext>
                  </a:extLst>
                </p14:cNvPr>
                <p14:cNvContentPartPr/>
                <p14:nvPr/>
              </p14:nvContentPartPr>
              <p14:xfrm>
                <a:off x="5762037" y="2063292"/>
                <a:ext cx="210960" cy="1368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C8DCD80A-7626-4B1A-BE33-352DF25E3D10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5753397" y="2054292"/>
                  <a:ext cx="228600" cy="3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532E0540-9EC5-40F4-9341-C25018F252E5}"/>
                    </a:ext>
                  </a:extLst>
                </p14:cNvPr>
                <p14:cNvContentPartPr/>
                <p14:nvPr/>
              </p14:nvContentPartPr>
              <p14:xfrm>
                <a:off x="6023037" y="1867452"/>
                <a:ext cx="43560" cy="32508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532E0540-9EC5-40F4-9341-C25018F252E5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6014037" y="1858812"/>
                  <a:ext cx="61200" cy="34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28B4985C-2539-4895-812E-5A49ADE8933B}"/>
                    </a:ext>
                  </a:extLst>
                </p14:cNvPr>
                <p14:cNvContentPartPr/>
                <p14:nvPr/>
              </p14:nvContentPartPr>
              <p14:xfrm>
                <a:off x="6050397" y="2059692"/>
                <a:ext cx="267120" cy="28044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28B4985C-2539-4895-812E-5A49ADE8933B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6041397" y="2051052"/>
                  <a:ext cx="284760" cy="298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3BFF59F4-048F-40DC-A42C-628AD13271ED}"/>
              </a:ext>
            </a:extLst>
          </p:cNvPr>
          <p:cNvGrpSpPr/>
          <p:nvPr/>
        </p:nvGrpSpPr>
        <p:grpSpPr>
          <a:xfrm>
            <a:off x="750117" y="2739372"/>
            <a:ext cx="1140840" cy="359640"/>
            <a:chOff x="750117" y="2739372"/>
            <a:chExt cx="1140840" cy="359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93B9176C-B4D9-4AD2-9ABF-B069E4E9B99B}"/>
                    </a:ext>
                  </a:extLst>
                </p14:cNvPr>
                <p14:cNvContentPartPr/>
                <p14:nvPr/>
              </p14:nvContentPartPr>
              <p14:xfrm>
                <a:off x="1080597" y="2805252"/>
                <a:ext cx="17280" cy="29160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93B9176C-B4D9-4AD2-9ABF-B069E4E9B99B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1071957" y="2796612"/>
                  <a:ext cx="34920" cy="30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EB561564-7EED-45F5-9080-E4A542737B89}"/>
                    </a:ext>
                  </a:extLst>
                </p14:cNvPr>
                <p14:cNvContentPartPr/>
                <p14:nvPr/>
              </p14:nvContentPartPr>
              <p14:xfrm>
                <a:off x="750117" y="2761332"/>
                <a:ext cx="566280" cy="1584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EB561564-7EED-45F5-9080-E4A542737B89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741477" y="2752332"/>
                  <a:ext cx="583920" cy="3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5A2D5953-AC7A-461C-A0FC-912D9F30DCE5}"/>
                    </a:ext>
                  </a:extLst>
                </p14:cNvPr>
                <p14:cNvContentPartPr/>
                <p14:nvPr/>
              </p14:nvContentPartPr>
              <p14:xfrm>
                <a:off x="1323597" y="2739372"/>
                <a:ext cx="259920" cy="35964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5A2D5953-AC7A-461C-A0FC-912D9F30DCE5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1314597" y="2730732"/>
                  <a:ext cx="277560" cy="37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9D316456-6189-4E58-A8AA-919EC6ECFCDC}"/>
                    </a:ext>
                  </a:extLst>
                </p14:cNvPr>
                <p14:cNvContentPartPr/>
                <p14:nvPr/>
              </p14:nvContentPartPr>
              <p14:xfrm>
                <a:off x="1638597" y="2918292"/>
                <a:ext cx="252360" cy="12636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9D316456-6189-4E58-A8AA-919EC6ECFCDC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1629957" y="2909652"/>
                  <a:ext cx="270000" cy="144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227DFF3-B40E-4A41-8859-4EC12808AB67}"/>
              </a:ext>
            </a:extLst>
          </p:cNvPr>
          <p:cNvGrpSpPr/>
          <p:nvPr/>
        </p:nvGrpSpPr>
        <p:grpSpPr>
          <a:xfrm>
            <a:off x="2236557" y="2835132"/>
            <a:ext cx="1061280" cy="191160"/>
            <a:chOff x="2236557" y="2835132"/>
            <a:chExt cx="1061280" cy="191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3EC8150E-D374-4E60-9492-45796A00795B}"/>
                    </a:ext>
                  </a:extLst>
                </p14:cNvPr>
                <p14:cNvContentPartPr/>
                <p14:nvPr/>
              </p14:nvContentPartPr>
              <p14:xfrm>
                <a:off x="2236557" y="2870772"/>
                <a:ext cx="437400" cy="15552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3EC8150E-D374-4E60-9492-45796A00795B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2227917" y="2861772"/>
                  <a:ext cx="45504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9E09F955-03AD-47EB-BCD6-2E2AE78CC666}"/>
                    </a:ext>
                  </a:extLst>
                </p14:cNvPr>
                <p14:cNvContentPartPr/>
                <p14:nvPr/>
              </p14:nvContentPartPr>
              <p14:xfrm>
                <a:off x="2682957" y="2856012"/>
                <a:ext cx="223560" cy="15120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9E09F955-03AD-47EB-BCD6-2E2AE78CC666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2673957" y="2847012"/>
                  <a:ext cx="241200" cy="16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936A8CA8-EEC2-4F1B-93E6-C29B302A96C0}"/>
                    </a:ext>
                  </a:extLst>
                </p14:cNvPr>
                <p14:cNvContentPartPr/>
                <p14:nvPr/>
              </p14:nvContentPartPr>
              <p14:xfrm>
                <a:off x="2887077" y="2839452"/>
                <a:ext cx="239040" cy="15264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936A8CA8-EEC2-4F1B-93E6-C29B302A96C0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2878077" y="2830452"/>
                  <a:ext cx="256680" cy="17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C0D140DC-06E4-40DE-BE3B-5455F3E5EB01}"/>
                    </a:ext>
                  </a:extLst>
                </p14:cNvPr>
                <p14:cNvContentPartPr/>
                <p14:nvPr/>
              </p14:nvContentPartPr>
              <p14:xfrm>
                <a:off x="3105237" y="2835132"/>
                <a:ext cx="192600" cy="15552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C0D140DC-06E4-40DE-BE3B-5455F3E5EB01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3096237" y="2826492"/>
                  <a:ext cx="210240" cy="173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59F2422B-CA2F-438C-81CB-6B38266EDCDE}"/>
              </a:ext>
            </a:extLst>
          </p:cNvPr>
          <p:cNvGrpSpPr/>
          <p:nvPr/>
        </p:nvGrpSpPr>
        <p:grpSpPr>
          <a:xfrm>
            <a:off x="3745677" y="2617692"/>
            <a:ext cx="1864080" cy="343800"/>
            <a:chOff x="3745677" y="2617692"/>
            <a:chExt cx="1864080" cy="343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F600FA36-4CB6-4A39-A69D-ADBDD32F035A}"/>
                    </a:ext>
                  </a:extLst>
                </p14:cNvPr>
                <p14:cNvContentPartPr/>
                <p14:nvPr/>
              </p14:nvContentPartPr>
              <p14:xfrm>
                <a:off x="3745677" y="2799132"/>
                <a:ext cx="280440" cy="16236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F600FA36-4CB6-4A39-A69D-ADBDD32F035A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3736677" y="2790492"/>
                  <a:ext cx="298080" cy="18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7CCC80F2-FF78-4B42-BEE4-50681670DE67}"/>
                    </a:ext>
                  </a:extLst>
                </p14:cNvPr>
                <p14:cNvContentPartPr/>
                <p14:nvPr/>
              </p14:nvContentPartPr>
              <p14:xfrm>
                <a:off x="3979677" y="2680692"/>
                <a:ext cx="219960" cy="26136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7CCC80F2-FF78-4B42-BEE4-50681670DE67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3970677" y="2671692"/>
                  <a:ext cx="237600" cy="27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7871E110-8671-474A-8373-2DE24F3ABFD6}"/>
                    </a:ext>
                  </a:extLst>
                </p14:cNvPr>
                <p14:cNvContentPartPr/>
                <p14:nvPr/>
              </p14:nvContentPartPr>
              <p14:xfrm>
                <a:off x="4269117" y="2794092"/>
                <a:ext cx="15120" cy="12276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7871E110-8671-474A-8373-2DE24F3ABFD6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4260477" y="2785092"/>
                  <a:ext cx="32760" cy="14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DAB6D8DD-3432-406F-8A7F-D238A70809F8}"/>
                    </a:ext>
                  </a:extLst>
                </p14:cNvPr>
                <p14:cNvContentPartPr/>
                <p14:nvPr/>
              </p14:nvContentPartPr>
              <p14:xfrm>
                <a:off x="4310517" y="2777532"/>
                <a:ext cx="272880" cy="13392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DAB6D8DD-3432-406F-8A7F-D238A70809F8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4301877" y="2768532"/>
                  <a:ext cx="290520" cy="15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6953ABEF-0F26-46B9-91C8-F4519C7D750B}"/>
                    </a:ext>
                  </a:extLst>
                </p14:cNvPr>
                <p14:cNvContentPartPr/>
                <p14:nvPr/>
              </p14:nvContentPartPr>
              <p14:xfrm>
                <a:off x="4583037" y="2776092"/>
                <a:ext cx="349920" cy="116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6953ABEF-0F26-46B9-91C8-F4519C7D750B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4574037" y="2767452"/>
                  <a:ext cx="367560" cy="13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5B473210-CEBC-4DE3-8974-6533FBE49B33}"/>
                    </a:ext>
                  </a:extLst>
                </p14:cNvPr>
                <p14:cNvContentPartPr/>
                <p14:nvPr/>
              </p14:nvContentPartPr>
              <p14:xfrm>
                <a:off x="4962477" y="2778972"/>
                <a:ext cx="195840" cy="11268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5B473210-CEBC-4DE3-8974-6533FBE49B33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4953477" y="2770332"/>
                  <a:ext cx="213480" cy="13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3B17AE24-5384-4502-9295-0B2FCA4DB935}"/>
                    </a:ext>
                  </a:extLst>
                </p14:cNvPr>
                <p14:cNvContentPartPr/>
                <p14:nvPr/>
              </p14:nvContentPartPr>
              <p14:xfrm>
                <a:off x="5188917" y="2762412"/>
                <a:ext cx="113400" cy="144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3B17AE24-5384-4502-9295-0B2FCA4DB935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5180277" y="2753772"/>
                  <a:ext cx="131040" cy="16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5B1FA7BB-5AE9-45AC-AEC0-FA11F8798CEA}"/>
                    </a:ext>
                  </a:extLst>
                </p14:cNvPr>
                <p14:cNvContentPartPr/>
                <p14:nvPr/>
              </p14:nvContentPartPr>
              <p14:xfrm>
                <a:off x="5345157" y="2726772"/>
                <a:ext cx="264600" cy="16632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5B1FA7BB-5AE9-45AC-AEC0-FA11F8798CEA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5336517" y="2718132"/>
                  <a:ext cx="282240" cy="18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CEAF809F-1DE4-4171-806E-2452364AD6ED}"/>
                    </a:ext>
                  </a:extLst>
                </p14:cNvPr>
                <p14:cNvContentPartPr/>
                <p14:nvPr/>
              </p14:nvContentPartPr>
              <p14:xfrm>
                <a:off x="4235997" y="2617692"/>
                <a:ext cx="36360" cy="1584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CEAF809F-1DE4-4171-806E-2452364AD6ED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4227357" y="2608692"/>
                  <a:ext cx="54000" cy="33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6765E726-C71F-43FC-8190-70F8A95BE735}"/>
              </a:ext>
            </a:extLst>
          </p:cNvPr>
          <p:cNvGrpSpPr/>
          <p:nvPr/>
        </p:nvGrpSpPr>
        <p:grpSpPr>
          <a:xfrm>
            <a:off x="5888757" y="2577012"/>
            <a:ext cx="1304280" cy="324000"/>
            <a:chOff x="5888757" y="2577012"/>
            <a:chExt cx="1304280" cy="324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1790DFB5-CEC8-43C7-BAE1-F63F5B8D73DD}"/>
                    </a:ext>
                  </a:extLst>
                </p14:cNvPr>
                <p14:cNvContentPartPr/>
                <p14:nvPr/>
              </p14:nvContentPartPr>
              <p14:xfrm>
                <a:off x="5888757" y="2730732"/>
                <a:ext cx="360" cy="17028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1790DFB5-CEC8-43C7-BAE1-F63F5B8D73DD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5879757" y="2722092"/>
                  <a:ext cx="18000" cy="18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9018C2CD-B36B-49E1-8AF2-89E044E3BE55}"/>
                    </a:ext>
                  </a:extLst>
                </p14:cNvPr>
                <p14:cNvContentPartPr/>
                <p14:nvPr/>
              </p14:nvContentPartPr>
              <p14:xfrm>
                <a:off x="5957517" y="2709852"/>
                <a:ext cx="226800" cy="159480"/>
              </p14:xfrm>
            </p:contentPart>
          </mc:Choice>
          <mc:Fallback xmlns=""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9018C2CD-B36B-49E1-8AF2-89E044E3BE55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5948877" y="2700852"/>
                  <a:ext cx="244440" cy="17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6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75CF0A0B-BCC3-44F5-9F15-C4B32F861E39}"/>
                    </a:ext>
                  </a:extLst>
                </p14:cNvPr>
                <p14:cNvContentPartPr/>
                <p14:nvPr/>
              </p14:nvContentPartPr>
              <p14:xfrm>
                <a:off x="5895597" y="2617692"/>
                <a:ext cx="360" cy="360"/>
              </p14:xfrm>
            </p:contentPart>
          </mc:Choice>
          <mc:Fallback xmlns=""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75CF0A0B-BCC3-44F5-9F15-C4B32F861E39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886957" y="260869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7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F2D553A3-FB0B-4458-B250-691ECC1D1AE1}"/>
                    </a:ext>
                  </a:extLst>
                </p14:cNvPr>
                <p14:cNvContentPartPr/>
                <p14:nvPr/>
              </p14:nvContentPartPr>
              <p14:xfrm>
                <a:off x="6440277" y="2613012"/>
                <a:ext cx="197280" cy="22320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F2D553A3-FB0B-4458-B250-691ECC1D1AE1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6431277" y="2604372"/>
                  <a:ext cx="214920" cy="24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9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2AC55006-6643-409F-824E-058097D95360}"/>
                    </a:ext>
                  </a:extLst>
                </p14:cNvPr>
                <p14:cNvContentPartPr/>
                <p14:nvPr/>
              </p14:nvContentPartPr>
              <p14:xfrm>
                <a:off x="6337677" y="2699412"/>
                <a:ext cx="297360" cy="1620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2AC55006-6643-409F-824E-058097D95360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6328677" y="2690412"/>
                  <a:ext cx="315000" cy="3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1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D82F6218-0189-4DA9-8F35-7E6D77473A25}"/>
                    </a:ext>
                  </a:extLst>
                </p14:cNvPr>
                <p14:cNvContentPartPr/>
                <p14:nvPr/>
              </p14:nvContentPartPr>
              <p14:xfrm>
                <a:off x="6593277" y="2577012"/>
                <a:ext cx="334440" cy="24048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D82F6218-0189-4DA9-8F35-7E6D77473A25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6584637" y="2568012"/>
                  <a:ext cx="352080" cy="25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3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3783F09C-040E-430C-AFEE-D4B22E7A5623}"/>
                    </a:ext>
                  </a:extLst>
                </p14:cNvPr>
                <p14:cNvContentPartPr/>
                <p14:nvPr/>
              </p14:nvContentPartPr>
              <p14:xfrm>
                <a:off x="6970917" y="2708412"/>
                <a:ext cx="222120" cy="133560"/>
              </p14:xfrm>
            </p:contentPart>
          </mc:Choice>
          <mc:Fallback xmlns=""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3783F09C-040E-430C-AFEE-D4B22E7A5623}"/>
                    </a:ext>
                  </a:extLst>
                </p:cNvPr>
                <p:cNvPicPr/>
                <p:nvPr/>
              </p:nvPicPr>
              <p:blipFill>
                <a:blip r:embed="rId124"/>
                <a:stretch>
                  <a:fillRect/>
                </a:stretch>
              </p:blipFill>
              <p:spPr>
                <a:xfrm>
                  <a:off x="6961917" y="2699772"/>
                  <a:ext cx="239760" cy="151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BCD9B673-87D3-4F97-89D1-2D12424D8EFA}"/>
              </a:ext>
            </a:extLst>
          </p:cNvPr>
          <p:cNvGrpSpPr/>
          <p:nvPr/>
        </p:nvGrpSpPr>
        <p:grpSpPr>
          <a:xfrm>
            <a:off x="7461957" y="2427972"/>
            <a:ext cx="1084680" cy="396000"/>
            <a:chOff x="7461957" y="2427972"/>
            <a:chExt cx="1084680" cy="396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5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8804D73F-4418-4092-AB36-B1A836498336}"/>
                    </a:ext>
                  </a:extLst>
                </p14:cNvPr>
                <p14:cNvContentPartPr/>
                <p14:nvPr/>
              </p14:nvContentPartPr>
              <p14:xfrm>
                <a:off x="7461957" y="2582052"/>
                <a:ext cx="257760" cy="224640"/>
              </p14:xfrm>
            </p:contentPart>
          </mc:Choice>
          <mc:Fallback xmlns=""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8804D73F-4418-4092-AB36-B1A836498336}"/>
                    </a:ext>
                  </a:extLst>
                </p:cNvPr>
                <p:cNvPicPr/>
                <p:nvPr/>
              </p:nvPicPr>
              <p:blipFill>
                <a:blip r:embed="rId126"/>
                <a:stretch>
                  <a:fillRect/>
                </a:stretch>
              </p:blipFill>
              <p:spPr>
                <a:xfrm>
                  <a:off x="7452957" y="2573412"/>
                  <a:ext cx="275400" cy="24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7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880B0D5C-52F4-4BCF-8153-F26F6C505B58}"/>
                    </a:ext>
                  </a:extLst>
                </p14:cNvPr>
                <p14:cNvContentPartPr/>
                <p14:nvPr/>
              </p14:nvContentPartPr>
              <p14:xfrm>
                <a:off x="7758957" y="2679252"/>
                <a:ext cx="248760" cy="116280"/>
              </p14:xfrm>
            </p:contentPart>
          </mc:Choice>
          <mc:Fallback xmlns=""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880B0D5C-52F4-4BCF-8153-F26F6C505B58}"/>
                    </a:ext>
                  </a:extLst>
                </p:cNvPr>
                <p:cNvPicPr/>
                <p:nvPr/>
              </p:nvPicPr>
              <p:blipFill>
                <a:blip r:embed="rId128"/>
                <a:stretch>
                  <a:fillRect/>
                </a:stretch>
              </p:blipFill>
              <p:spPr>
                <a:xfrm>
                  <a:off x="7749957" y="2670252"/>
                  <a:ext cx="266400" cy="13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9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5C041395-2B1C-414D-8EAE-4BE841288F6B}"/>
                    </a:ext>
                  </a:extLst>
                </p14:cNvPr>
                <p14:cNvContentPartPr/>
                <p14:nvPr/>
              </p14:nvContentPartPr>
              <p14:xfrm>
                <a:off x="8077197" y="2655852"/>
                <a:ext cx="189720" cy="115920"/>
              </p14:xfrm>
            </p:contentPart>
          </mc:Choice>
          <mc:Fallback xmlns=""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5C041395-2B1C-414D-8EAE-4BE841288F6B}"/>
                    </a:ext>
                  </a:extLst>
                </p:cNvPr>
                <p:cNvPicPr/>
                <p:nvPr/>
              </p:nvPicPr>
              <p:blipFill>
                <a:blip r:embed="rId130"/>
                <a:stretch>
                  <a:fillRect/>
                </a:stretch>
              </p:blipFill>
              <p:spPr>
                <a:xfrm>
                  <a:off x="8068557" y="2646852"/>
                  <a:ext cx="207360" cy="13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1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9C0ABC9D-173D-423B-B434-8CC4DDED3379}"/>
                    </a:ext>
                  </a:extLst>
                </p14:cNvPr>
                <p14:cNvContentPartPr/>
                <p14:nvPr/>
              </p14:nvContentPartPr>
              <p14:xfrm>
                <a:off x="8328477" y="2427972"/>
                <a:ext cx="44640" cy="31212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9C0ABC9D-173D-423B-B434-8CC4DDED3379}"/>
                    </a:ext>
                  </a:extLst>
                </p:cNvPr>
                <p:cNvPicPr/>
                <p:nvPr/>
              </p:nvPicPr>
              <p:blipFill>
                <a:blip r:embed="rId132"/>
                <a:stretch>
                  <a:fillRect/>
                </a:stretch>
              </p:blipFill>
              <p:spPr>
                <a:xfrm>
                  <a:off x="8319477" y="2418972"/>
                  <a:ext cx="62280" cy="32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3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EF8C7180-350E-47BC-BBED-99FDDED2BDDB}"/>
                    </a:ext>
                  </a:extLst>
                </p14:cNvPr>
                <p14:cNvContentPartPr/>
                <p14:nvPr/>
              </p14:nvContentPartPr>
              <p14:xfrm>
                <a:off x="8348637" y="2598612"/>
                <a:ext cx="198000" cy="225360"/>
              </p14:xfrm>
            </p:contentPart>
          </mc:Choice>
          <mc:Fallback xmlns=""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EF8C7180-350E-47BC-BBED-99FDDED2BDDB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8339637" y="2589612"/>
                  <a:ext cx="215640" cy="243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D56BFD38-89CF-499C-B0E2-C2F8B23A1149}"/>
              </a:ext>
            </a:extLst>
          </p:cNvPr>
          <p:cNvGrpSpPr/>
          <p:nvPr/>
        </p:nvGrpSpPr>
        <p:grpSpPr>
          <a:xfrm>
            <a:off x="977637" y="3343452"/>
            <a:ext cx="1925280" cy="450360"/>
            <a:chOff x="977637" y="3343452"/>
            <a:chExt cx="1925280" cy="450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5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1F44FE7A-2B06-493A-8CE3-79B2302DA50E}"/>
                    </a:ext>
                  </a:extLst>
                </p14:cNvPr>
                <p14:cNvContentPartPr/>
                <p14:nvPr/>
              </p14:nvContentPartPr>
              <p14:xfrm>
                <a:off x="977637" y="3343452"/>
                <a:ext cx="457560" cy="450360"/>
              </p14:xfrm>
            </p:contentPart>
          </mc:Choice>
          <mc:Fallback xmlns=""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1F44FE7A-2B06-493A-8CE3-79B2302DA50E}"/>
                    </a:ext>
                  </a:extLst>
                </p:cNvPr>
                <p:cNvPicPr/>
                <p:nvPr/>
              </p:nvPicPr>
              <p:blipFill>
                <a:blip r:embed="rId136"/>
                <a:stretch>
                  <a:fillRect/>
                </a:stretch>
              </p:blipFill>
              <p:spPr>
                <a:xfrm>
                  <a:off x="968997" y="3334812"/>
                  <a:ext cx="475200" cy="46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7">
              <p14:nvContentPartPr>
                <p14:cNvPr id="89" name="Ink 88">
                  <a:extLst>
                    <a:ext uri="{FF2B5EF4-FFF2-40B4-BE49-F238E27FC236}">
                      <a16:creationId xmlns:a16="http://schemas.microsoft.com/office/drawing/2014/main" id="{F7F62C94-D826-4CA1-B38C-72AA42B5FC7C}"/>
                    </a:ext>
                  </a:extLst>
                </p14:cNvPr>
                <p14:cNvContentPartPr/>
                <p14:nvPr/>
              </p14:nvContentPartPr>
              <p14:xfrm>
                <a:off x="1489197" y="3345252"/>
                <a:ext cx="57960" cy="384120"/>
              </p14:xfrm>
            </p:contentPart>
          </mc:Choice>
          <mc:Fallback xmlns="">
            <p:pic>
              <p:nvPicPr>
                <p:cNvPr id="89" name="Ink 88">
                  <a:extLst>
                    <a:ext uri="{FF2B5EF4-FFF2-40B4-BE49-F238E27FC236}">
                      <a16:creationId xmlns:a16="http://schemas.microsoft.com/office/drawing/2014/main" id="{F7F62C94-D826-4CA1-B38C-72AA42B5FC7C}"/>
                    </a:ext>
                  </a:extLst>
                </p:cNvPr>
                <p:cNvPicPr/>
                <p:nvPr/>
              </p:nvPicPr>
              <p:blipFill>
                <a:blip r:embed="rId138"/>
                <a:stretch>
                  <a:fillRect/>
                </a:stretch>
              </p:blipFill>
              <p:spPr>
                <a:xfrm>
                  <a:off x="1480197" y="3336612"/>
                  <a:ext cx="75600" cy="40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9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C942A00A-EB78-4002-B5CA-22F0D4A74F22}"/>
                    </a:ext>
                  </a:extLst>
                </p14:cNvPr>
                <p14:cNvContentPartPr/>
                <p14:nvPr/>
              </p14:nvContentPartPr>
              <p14:xfrm>
                <a:off x="1600077" y="3542172"/>
                <a:ext cx="297000" cy="208440"/>
              </p14:xfrm>
            </p:contentPart>
          </mc:Choice>
          <mc:Fallback xmlns=""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C942A00A-EB78-4002-B5CA-22F0D4A74F22}"/>
                    </a:ext>
                  </a:extLst>
                </p:cNvPr>
                <p:cNvPicPr/>
                <p:nvPr/>
              </p:nvPicPr>
              <p:blipFill>
                <a:blip r:embed="rId140"/>
                <a:stretch>
                  <a:fillRect/>
                </a:stretch>
              </p:blipFill>
              <p:spPr>
                <a:xfrm>
                  <a:off x="1591437" y="3533532"/>
                  <a:ext cx="314640" cy="22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1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13908EC8-4DD2-44CA-A345-55BCD259166F}"/>
                    </a:ext>
                  </a:extLst>
                </p14:cNvPr>
                <p14:cNvContentPartPr/>
                <p14:nvPr/>
              </p14:nvContentPartPr>
              <p14:xfrm>
                <a:off x="1904997" y="3561252"/>
                <a:ext cx="353160" cy="174240"/>
              </p14:xfrm>
            </p:contentPart>
          </mc:Choice>
          <mc:Fallback xmlns=""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13908EC8-4DD2-44CA-A345-55BCD259166F}"/>
                    </a:ext>
                  </a:extLst>
                </p:cNvPr>
                <p:cNvPicPr/>
                <p:nvPr/>
              </p:nvPicPr>
              <p:blipFill>
                <a:blip r:embed="rId142"/>
                <a:stretch>
                  <a:fillRect/>
                </a:stretch>
              </p:blipFill>
              <p:spPr>
                <a:xfrm>
                  <a:off x="1895997" y="3552252"/>
                  <a:ext cx="370800" cy="19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3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D0625994-4E23-454D-BBB5-088577BA07C2}"/>
                    </a:ext>
                  </a:extLst>
                </p14:cNvPr>
                <p14:cNvContentPartPr/>
                <p14:nvPr/>
              </p14:nvContentPartPr>
              <p14:xfrm>
                <a:off x="2302077" y="3369012"/>
                <a:ext cx="339120" cy="378360"/>
              </p14:xfrm>
            </p:contentPart>
          </mc:Choice>
          <mc:Fallback xmlns=""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D0625994-4E23-454D-BBB5-088577BA07C2}"/>
                    </a:ext>
                  </a:extLst>
                </p:cNvPr>
                <p:cNvPicPr/>
                <p:nvPr/>
              </p:nvPicPr>
              <p:blipFill>
                <a:blip r:embed="rId144"/>
                <a:stretch>
                  <a:fillRect/>
                </a:stretch>
              </p:blipFill>
              <p:spPr>
                <a:xfrm>
                  <a:off x="2293077" y="3360012"/>
                  <a:ext cx="356760" cy="39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5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7ECC9959-EA81-4516-8E65-CD719F0D3A77}"/>
                    </a:ext>
                  </a:extLst>
                </p14:cNvPr>
                <p14:cNvContentPartPr/>
                <p14:nvPr/>
              </p14:nvContentPartPr>
              <p14:xfrm>
                <a:off x="2630397" y="3450012"/>
                <a:ext cx="272520" cy="232920"/>
              </p14:xfrm>
            </p:contentPart>
          </mc:Choice>
          <mc:Fallback xmlns=""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7ECC9959-EA81-4516-8E65-CD719F0D3A77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2621397" y="3441012"/>
                  <a:ext cx="290160" cy="250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13E6D5EF-5384-431C-92BD-BE7CF5A349E1}"/>
              </a:ext>
            </a:extLst>
          </p:cNvPr>
          <p:cNvGrpSpPr/>
          <p:nvPr/>
        </p:nvGrpSpPr>
        <p:grpSpPr>
          <a:xfrm>
            <a:off x="3559197" y="3299532"/>
            <a:ext cx="1306080" cy="321120"/>
            <a:chOff x="3559197" y="3299532"/>
            <a:chExt cx="1306080" cy="321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7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95D8972C-CCB9-47C8-B8B5-209D3CBEAD4C}"/>
                    </a:ext>
                  </a:extLst>
                </p14:cNvPr>
                <p14:cNvContentPartPr/>
                <p14:nvPr/>
              </p14:nvContentPartPr>
              <p14:xfrm>
                <a:off x="3675117" y="3331932"/>
                <a:ext cx="302400" cy="272520"/>
              </p14:xfrm>
            </p:contentPart>
          </mc:Choice>
          <mc:Fallback xmlns=""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95D8972C-CCB9-47C8-B8B5-209D3CBEAD4C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3666477" y="3323292"/>
                  <a:ext cx="320040" cy="29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9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26376539-407F-4B73-8C58-66BF746A5BC8}"/>
                    </a:ext>
                  </a:extLst>
                </p14:cNvPr>
                <p14:cNvContentPartPr/>
                <p14:nvPr/>
              </p14:nvContentPartPr>
              <p14:xfrm>
                <a:off x="3559197" y="3501132"/>
                <a:ext cx="241560" cy="360"/>
              </p14:xfrm>
            </p:contentPart>
          </mc:Choice>
          <mc:Fallback xmlns=""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26376539-407F-4B73-8C58-66BF746A5BC8}"/>
                    </a:ext>
                  </a:extLst>
                </p:cNvPr>
                <p:cNvPicPr/>
                <p:nvPr/>
              </p:nvPicPr>
              <p:blipFill>
                <a:blip r:embed="rId150"/>
                <a:stretch>
                  <a:fillRect/>
                </a:stretch>
              </p:blipFill>
              <p:spPr>
                <a:xfrm>
                  <a:off x="3550557" y="3492132"/>
                  <a:ext cx="2592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1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6EE42C40-4293-4ADB-9096-EB37C75E5C91}"/>
                    </a:ext>
                  </a:extLst>
                </p14:cNvPr>
                <p14:cNvContentPartPr/>
                <p14:nvPr/>
              </p14:nvContentPartPr>
              <p14:xfrm>
                <a:off x="3992637" y="3324732"/>
                <a:ext cx="33840" cy="293760"/>
              </p14:xfrm>
            </p:contentPart>
          </mc:Choice>
          <mc:Fallback xmlns=""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6EE42C40-4293-4ADB-9096-EB37C75E5C91}"/>
                    </a:ext>
                  </a:extLst>
                </p:cNvPr>
                <p:cNvPicPr/>
                <p:nvPr/>
              </p:nvPicPr>
              <p:blipFill>
                <a:blip r:embed="rId152"/>
                <a:stretch>
                  <a:fillRect/>
                </a:stretch>
              </p:blipFill>
              <p:spPr>
                <a:xfrm>
                  <a:off x="3983997" y="3315732"/>
                  <a:ext cx="51480" cy="31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3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336D21E5-B704-438C-91FD-E3833BB875A1}"/>
                    </a:ext>
                  </a:extLst>
                </p14:cNvPr>
                <p14:cNvContentPartPr/>
                <p14:nvPr/>
              </p14:nvContentPartPr>
              <p14:xfrm>
                <a:off x="4063197" y="3494292"/>
                <a:ext cx="267480" cy="126360"/>
              </p14:xfrm>
            </p:contentPart>
          </mc:Choice>
          <mc:Fallback xmlns=""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336D21E5-B704-438C-91FD-E3833BB875A1}"/>
                    </a:ext>
                  </a:extLst>
                </p:cNvPr>
                <p:cNvPicPr/>
                <p:nvPr/>
              </p:nvPicPr>
              <p:blipFill>
                <a:blip r:embed="rId154"/>
                <a:stretch>
                  <a:fillRect/>
                </a:stretch>
              </p:blipFill>
              <p:spPr>
                <a:xfrm>
                  <a:off x="4054557" y="3485292"/>
                  <a:ext cx="285120" cy="14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5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EED751DB-D894-4FC5-B6F5-8D346B88E692}"/>
                    </a:ext>
                  </a:extLst>
                </p14:cNvPr>
                <p14:cNvContentPartPr/>
                <p14:nvPr/>
              </p14:nvContentPartPr>
              <p14:xfrm>
                <a:off x="4343997" y="3456492"/>
                <a:ext cx="334080" cy="132480"/>
              </p14:xfrm>
            </p:contentPart>
          </mc:Choice>
          <mc:Fallback xmlns=""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EED751DB-D894-4FC5-B6F5-8D346B88E692}"/>
                    </a:ext>
                  </a:extLst>
                </p:cNvPr>
                <p:cNvPicPr/>
                <p:nvPr/>
              </p:nvPicPr>
              <p:blipFill>
                <a:blip r:embed="rId156"/>
                <a:stretch>
                  <a:fillRect/>
                </a:stretch>
              </p:blipFill>
              <p:spPr>
                <a:xfrm>
                  <a:off x="4334997" y="3447852"/>
                  <a:ext cx="351720" cy="15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7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2FA39D86-5C1E-4E34-9665-A59989E874EC}"/>
                    </a:ext>
                  </a:extLst>
                </p14:cNvPr>
                <p14:cNvContentPartPr/>
                <p14:nvPr/>
              </p14:nvContentPartPr>
              <p14:xfrm>
                <a:off x="4663317" y="3299532"/>
                <a:ext cx="201960" cy="26424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2FA39D86-5C1E-4E34-9665-A59989E874EC}"/>
                    </a:ext>
                  </a:extLst>
                </p:cNvPr>
                <p:cNvPicPr/>
                <p:nvPr/>
              </p:nvPicPr>
              <p:blipFill>
                <a:blip r:embed="rId158"/>
                <a:stretch>
                  <a:fillRect/>
                </a:stretch>
              </p:blipFill>
              <p:spPr>
                <a:xfrm>
                  <a:off x="4654677" y="3290892"/>
                  <a:ext cx="219600" cy="28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9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02930D6A-23C5-4D40-94A2-672C94C96D67}"/>
                    </a:ext>
                  </a:extLst>
                </p14:cNvPr>
                <p14:cNvContentPartPr/>
                <p14:nvPr/>
              </p14:nvContentPartPr>
              <p14:xfrm>
                <a:off x="4559277" y="3399972"/>
                <a:ext cx="241920" cy="1512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02930D6A-23C5-4D40-94A2-672C94C96D67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4550277" y="3390972"/>
                  <a:ext cx="259560" cy="32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EE351C7A-E8AC-4B50-A2C3-A4C1C8218BF8}"/>
              </a:ext>
            </a:extLst>
          </p:cNvPr>
          <p:cNvGrpSpPr/>
          <p:nvPr/>
        </p:nvGrpSpPr>
        <p:grpSpPr>
          <a:xfrm>
            <a:off x="5328237" y="3257052"/>
            <a:ext cx="411840" cy="356400"/>
            <a:chOff x="5328237" y="3257052"/>
            <a:chExt cx="411840" cy="356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61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579C98C1-4F7D-4652-867F-B7C5A361140D}"/>
                    </a:ext>
                  </a:extLst>
                </p14:cNvPr>
                <p14:cNvContentPartPr/>
                <p14:nvPr/>
              </p14:nvContentPartPr>
              <p14:xfrm>
                <a:off x="5328237" y="3257052"/>
                <a:ext cx="39600" cy="356400"/>
              </p14:xfrm>
            </p:contentPart>
          </mc:Choice>
          <mc:Fallback xmlns=""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579C98C1-4F7D-4652-867F-B7C5A361140D}"/>
                    </a:ext>
                  </a:extLst>
                </p:cNvPr>
                <p:cNvPicPr/>
                <p:nvPr/>
              </p:nvPicPr>
              <p:blipFill>
                <a:blip r:embed="rId162"/>
                <a:stretch>
                  <a:fillRect/>
                </a:stretch>
              </p:blipFill>
              <p:spPr>
                <a:xfrm>
                  <a:off x="5319597" y="3248412"/>
                  <a:ext cx="57240" cy="37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3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35011583-6F5A-4779-9FB2-A312744CF84E}"/>
                    </a:ext>
                  </a:extLst>
                </p14:cNvPr>
                <p14:cNvContentPartPr/>
                <p14:nvPr/>
              </p14:nvContentPartPr>
              <p14:xfrm>
                <a:off x="5412837" y="3457212"/>
                <a:ext cx="327240" cy="119520"/>
              </p14:xfrm>
            </p:contentPart>
          </mc:Choice>
          <mc:Fallback xmlns=""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35011583-6F5A-4779-9FB2-A312744CF84E}"/>
                    </a:ext>
                  </a:extLst>
                </p:cNvPr>
                <p:cNvPicPr/>
                <p:nvPr/>
              </p:nvPicPr>
              <p:blipFill>
                <a:blip r:embed="rId164"/>
                <a:stretch>
                  <a:fillRect/>
                </a:stretch>
              </p:blipFill>
              <p:spPr>
                <a:xfrm>
                  <a:off x="5403837" y="3448212"/>
                  <a:ext cx="344880" cy="137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A02A5EA7-103F-4254-B126-4BA81E9E700B}"/>
              </a:ext>
            </a:extLst>
          </p:cNvPr>
          <p:cNvGrpSpPr/>
          <p:nvPr/>
        </p:nvGrpSpPr>
        <p:grpSpPr>
          <a:xfrm>
            <a:off x="5692557" y="3229692"/>
            <a:ext cx="979200" cy="500040"/>
            <a:chOff x="5692557" y="3229692"/>
            <a:chExt cx="979200" cy="500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65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1C0675FB-5008-46A6-B0B0-69D05074BD9D}"/>
                    </a:ext>
                  </a:extLst>
                </p14:cNvPr>
                <p14:cNvContentPartPr/>
                <p14:nvPr/>
              </p14:nvContentPartPr>
              <p14:xfrm>
                <a:off x="5692557" y="3471972"/>
                <a:ext cx="59400" cy="82440"/>
              </p14:xfrm>
            </p:contentPart>
          </mc:Choice>
          <mc:Fallback xmlns=""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1C0675FB-5008-46A6-B0B0-69D05074BD9D}"/>
                    </a:ext>
                  </a:extLst>
                </p:cNvPr>
                <p:cNvPicPr/>
                <p:nvPr/>
              </p:nvPicPr>
              <p:blipFill>
                <a:blip r:embed="rId166"/>
                <a:stretch>
                  <a:fillRect/>
                </a:stretch>
              </p:blipFill>
              <p:spPr>
                <a:xfrm>
                  <a:off x="5683557" y="3462972"/>
                  <a:ext cx="77040" cy="10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7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2CF61B24-C691-47AC-8BF9-3483836BDA6C}"/>
                    </a:ext>
                  </a:extLst>
                </p14:cNvPr>
                <p14:cNvContentPartPr/>
                <p14:nvPr/>
              </p14:nvContentPartPr>
              <p14:xfrm>
                <a:off x="5859597" y="3412212"/>
                <a:ext cx="236880" cy="134280"/>
              </p14:xfrm>
            </p:contentPart>
          </mc:Choice>
          <mc:Fallback xmlns=""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2CF61B24-C691-47AC-8BF9-3483836BDA6C}"/>
                    </a:ext>
                  </a:extLst>
                </p:cNvPr>
                <p:cNvPicPr/>
                <p:nvPr/>
              </p:nvPicPr>
              <p:blipFill>
                <a:blip r:embed="rId168"/>
                <a:stretch>
                  <a:fillRect/>
                </a:stretch>
              </p:blipFill>
              <p:spPr>
                <a:xfrm>
                  <a:off x="5850957" y="3403572"/>
                  <a:ext cx="254520" cy="15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9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106D6690-B1A4-4F70-BFDC-1C173CE634B2}"/>
                    </a:ext>
                  </a:extLst>
                </p14:cNvPr>
                <p14:cNvContentPartPr/>
                <p14:nvPr/>
              </p14:nvContentPartPr>
              <p14:xfrm>
                <a:off x="6183597" y="3393492"/>
                <a:ext cx="20160" cy="137520"/>
              </p14:xfrm>
            </p:contentPart>
          </mc:Choice>
          <mc:Fallback xmlns=""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106D6690-B1A4-4F70-BFDC-1C173CE634B2}"/>
                    </a:ext>
                  </a:extLst>
                </p:cNvPr>
                <p:cNvPicPr/>
                <p:nvPr/>
              </p:nvPicPr>
              <p:blipFill>
                <a:blip r:embed="rId170"/>
                <a:stretch>
                  <a:fillRect/>
                </a:stretch>
              </p:blipFill>
              <p:spPr>
                <a:xfrm>
                  <a:off x="6174957" y="3384492"/>
                  <a:ext cx="37800" cy="15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1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6AD53D38-A314-4252-AC10-00A5DEC2BE0A}"/>
                    </a:ext>
                  </a:extLst>
                </p14:cNvPr>
                <p14:cNvContentPartPr/>
                <p14:nvPr/>
              </p14:nvContentPartPr>
              <p14:xfrm>
                <a:off x="6182157" y="3246972"/>
                <a:ext cx="360" cy="360"/>
              </p14:xfrm>
            </p:contentPart>
          </mc:Choice>
          <mc:Fallback xmlns=""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6AD53D38-A314-4252-AC10-00A5DEC2BE0A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173157" y="323797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2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B588A343-81D9-4275-B3C5-CE014DA7A08F}"/>
                    </a:ext>
                  </a:extLst>
                </p14:cNvPr>
                <p14:cNvContentPartPr/>
                <p14:nvPr/>
              </p14:nvContentPartPr>
              <p14:xfrm>
                <a:off x="6341637" y="3229692"/>
                <a:ext cx="33480" cy="327600"/>
              </p14:xfrm>
            </p:contentPart>
          </mc:Choice>
          <mc:Fallback xmlns=""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B588A343-81D9-4275-B3C5-CE014DA7A08F}"/>
                    </a:ext>
                  </a:extLst>
                </p:cNvPr>
                <p:cNvPicPr/>
                <p:nvPr/>
              </p:nvPicPr>
              <p:blipFill>
                <a:blip r:embed="rId173"/>
                <a:stretch>
                  <a:fillRect/>
                </a:stretch>
              </p:blipFill>
              <p:spPr>
                <a:xfrm>
                  <a:off x="6332637" y="3221052"/>
                  <a:ext cx="51120" cy="345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4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D707522D-AAA6-4CFE-B689-A594AB40FB01}"/>
                    </a:ext>
                  </a:extLst>
                </p14:cNvPr>
                <p14:cNvContentPartPr/>
                <p14:nvPr/>
              </p14:nvContentPartPr>
              <p14:xfrm>
                <a:off x="6394917" y="3378732"/>
                <a:ext cx="276840" cy="351000"/>
              </p14:xfrm>
            </p:contentPart>
          </mc:Choice>
          <mc:Fallback xmlns=""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D707522D-AAA6-4CFE-B689-A594AB40FB01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6386277" y="3369732"/>
                  <a:ext cx="294480" cy="3686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88273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0FD129-789C-4333-8731-4DCFAA633764}"/>
              </a:ext>
            </a:extLst>
          </p:cNvPr>
          <p:cNvSpPr txBox="1"/>
          <p:nvPr/>
        </p:nvSpPr>
        <p:spPr>
          <a:xfrm>
            <a:off x="748324" y="145725"/>
            <a:ext cx="5189338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Photographing my Haiku on different backgrounds.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1EFB5C-C00D-4BD4-8C4C-145B33F3B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543881">
            <a:off x="9061465" y="-498442"/>
            <a:ext cx="1800341" cy="36856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2FAB84-A8B9-4BFF-9ABF-780255D65C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58267" y="2864998"/>
            <a:ext cx="2229526" cy="41123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ADE907-5EEF-48D0-88D5-1A0ACED427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044602" y="2876994"/>
            <a:ext cx="2301128" cy="41599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12A738-D7BF-460D-A8D1-718AEACA03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4225774" y="218002"/>
            <a:ext cx="1923712" cy="351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86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0FD129-789C-4333-8731-4DCFAA633764}"/>
              </a:ext>
            </a:extLst>
          </p:cNvPr>
          <p:cNvSpPr txBox="1"/>
          <p:nvPr/>
        </p:nvSpPr>
        <p:spPr>
          <a:xfrm>
            <a:off x="1298238" y="345688"/>
            <a:ext cx="10009099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 took  a few photos and chose the best one to e mail to:  teacher@kingslandengland.Hereford.sch.uk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372ABE-4CBD-4E6B-A066-5CB0AA179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223" y="2150632"/>
            <a:ext cx="4759203" cy="2610952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FF4655C-E81A-4E73-B346-5D862A249C77}"/>
              </a:ext>
            </a:extLst>
          </p:cNvPr>
          <p:cNvCxnSpPr>
            <a:cxnSpLocks/>
          </p:cNvCxnSpPr>
          <p:nvPr/>
        </p:nvCxnSpPr>
        <p:spPr>
          <a:xfrm flipV="1">
            <a:off x="3795805" y="4449351"/>
            <a:ext cx="1712018" cy="110395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5647D14-AA76-4378-A48E-F9217146DC7A}"/>
              </a:ext>
            </a:extLst>
          </p:cNvPr>
          <p:cNvSpPr txBox="1"/>
          <p:nvPr/>
        </p:nvSpPr>
        <p:spPr>
          <a:xfrm>
            <a:off x="1298238" y="5408341"/>
            <a:ext cx="2381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your first name:</a:t>
            </a:r>
          </a:p>
          <a:p>
            <a:endParaRPr lang="en-GB" dirty="0"/>
          </a:p>
          <a:p>
            <a:r>
              <a:rPr lang="en-GB" dirty="0"/>
              <a:t> by ____________</a:t>
            </a:r>
          </a:p>
        </p:txBody>
      </p:sp>
    </p:spTree>
    <p:extLst>
      <p:ext uri="{BB962C8B-B14F-4D97-AF65-F5344CB8AC3E}">
        <p14:creationId xmlns:p14="http://schemas.microsoft.com/office/powerpoint/2010/main" val="2930203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51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6</cp:revision>
  <dcterms:created xsi:type="dcterms:W3CDTF">2021-02-23T11:13:55Z</dcterms:created>
  <dcterms:modified xsi:type="dcterms:W3CDTF">2021-02-25T11:06:05Z</dcterms:modified>
</cp:coreProperties>
</file>