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4" r:id="rId2"/>
    <p:sldId id="280" r:id="rId3"/>
    <p:sldId id="288" r:id="rId4"/>
    <p:sldId id="307" r:id="rId5"/>
    <p:sldId id="306" r:id="rId6"/>
    <p:sldId id="309" r:id="rId7"/>
    <p:sldId id="308" r:id="rId8"/>
    <p:sldId id="310" r:id="rId9"/>
    <p:sldId id="29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50" autoAdjust="0"/>
    <p:restoredTop sz="94660"/>
  </p:normalViewPr>
  <p:slideViewPr>
    <p:cSldViewPr snapToGrid="0">
      <p:cViewPr varScale="1">
        <p:scale>
          <a:sx n="69" d="100"/>
          <a:sy n="69" d="100"/>
        </p:scale>
        <p:origin x="85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3168F-BF23-4644-AB6D-FF684359FA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E3A7435-549F-4D3F-8836-5D6D64DC2C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0096410-388B-4847-B190-DF5F2A55DD37}"/>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CD5A079D-C64F-4DBF-87E8-30522B3783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F37A06-51CC-4492-B9B9-B271A0100D61}"/>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4091455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97863-B6E4-446A-B376-052C18637A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7A7AA7-E740-4CF4-8D63-1397FEEE7F5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93AC50-CB1D-4DD3-BEA2-E712AB7A004B}"/>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69E332BF-5D41-492D-844A-A5FAADFC3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695C06-680B-4E50-BBFD-805E31C80F39}"/>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4257221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50264-B7D9-4882-B295-29399EA931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3816FC9-5354-4AA5-A03F-F9C0D006EE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9C43FEF-F304-445E-ACBE-9BD8AC15C6CF}"/>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5ED2B0CD-28C1-4A96-BD9B-A15BBD190A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12A6E5-AF7B-4984-9CE7-A3235623BCFC}"/>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1668857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02076-422F-4756-82CC-557F02A111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80B8F4-42D8-4614-B68F-E3B4D428E84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2C543B4-9125-47BF-9763-FC551C3CF48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2C9C928-8213-4F21-86FC-F1A9619A4AE9}"/>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6" name="Footer Placeholder 5">
            <a:extLst>
              <a:ext uri="{FF2B5EF4-FFF2-40B4-BE49-F238E27FC236}">
                <a16:creationId xmlns:a16="http://schemas.microsoft.com/office/drawing/2014/main" id="{C22555A8-B957-464A-B6F9-E601E09B58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DC8C46-4831-4A04-9D45-C813B6DAA48C}"/>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3072113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4D096-03EE-49FB-B4BB-AAAC0C8425C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F129EB-1DB3-4D02-B74B-19EB7797A8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4107951-113C-4A28-AE26-A2CEA8FD3CD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2798C3-58BB-4868-831C-76966A914D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4204E17-A151-4E6C-972F-B019E5E8E40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63A4C2-5E2A-48A9-9570-05BD9438056C}"/>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8" name="Footer Placeholder 7">
            <a:extLst>
              <a:ext uri="{FF2B5EF4-FFF2-40B4-BE49-F238E27FC236}">
                <a16:creationId xmlns:a16="http://schemas.microsoft.com/office/drawing/2014/main" id="{23A67928-80CA-4252-B6BD-BF5C8A134E3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B514E5E-58E6-4D10-949E-B11AC6B4579C}"/>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347117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0E095-4DBD-43B7-BE70-3B809C3F385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47B5A53-711B-4A47-A6FA-52721185D620}"/>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4" name="Footer Placeholder 3">
            <a:extLst>
              <a:ext uri="{FF2B5EF4-FFF2-40B4-BE49-F238E27FC236}">
                <a16:creationId xmlns:a16="http://schemas.microsoft.com/office/drawing/2014/main" id="{75D894DE-9AAD-45E2-910D-9DE169BDFE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090CD5-2D3A-446B-ADB6-D41C151F695E}"/>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2320143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B7604A-BF91-4F44-B30D-6F554B6A765A}"/>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3" name="Footer Placeholder 2">
            <a:extLst>
              <a:ext uri="{FF2B5EF4-FFF2-40B4-BE49-F238E27FC236}">
                <a16:creationId xmlns:a16="http://schemas.microsoft.com/office/drawing/2014/main" id="{031C51C9-BA68-43E2-87E9-95195D9E1B9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1EE7CCF-33DD-4EFE-B72A-743322AA1E6B}"/>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388611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8B5DD-F3FE-4867-AE6D-D9400AF435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4564066-BE5F-4666-B320-BD78B95841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D0E2F-6A07-475C-97D3-CAC7048B94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C1386CF-3C80-48DE-899E-12FA4C2488AD}"/>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6" name="Footer Placeholder 5">
            <a:extLst>
              <a:ext uri="{FF2B5EF4-FFF2-40B4-BE49-F238E27FC236}">
                <a16:creationId xmlns:a16="http://schemas.microsoft.com/office/drawing/2014/main" id="{4ADA6392-A0FB-4CA0-9CCF-68888223E1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965624-EF5F-4C70-90A9-DF807734C469}"/>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4077859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9947C-4CB6-4D0E-97C7-56F08F731F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CD2536D-D42D-4C8F-BAA4-575A0308C8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2AAEF28-63BA-4E14-9F81-1F14783359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1FE94-1C8F-409D-A4A1-7977FE5C69BB}"/>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6" name="Footer Placeholder 5">
            <a:extLst>
              <a:ext uri="{FF2B5EF4-FFF2-40B4-BE49-F238E27FC236}">
                <a16:creationId xmlns:a16="http://schemas.microsoft.com/office/drawing/2014/main" id="{2E0D6B94-C426-44AB-8734-9A5E5A1A7A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643DEB-989A-4985-89C4-C2CE91DBABE7}"/>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2806904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C1555-AB6B-49FE-9D24-F9D2FDFF2A2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3176B61-A19D-49C4-88C5-1755732D177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F2109B-297F-49E4-9482-BF745C3F3838}"/>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08168A9D-CF5E-44B1-A90A-1CED5D06C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C5139E-0868-4BD8-9020-B28A66749D15}"/>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3699143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79F0F1-9DFB-49CB-82E8-54B322B1AC8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D3AF654-0770-499E-BA79-DA57B1071B7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2932E8-8CC7-4152-BF76-B14CE499B20F}"/>
              </a:ext>
            </a:extLst>
          </p:cNvPr>
          <p:cNvSpPr>
            <a:spLocks noGrp="1"/>
          </p:cNvSpPr>
          <p:nvPr>
            <p:ph type="dt" sz="half" idx="10"/>
          </p:nvPr>
        </p:nvSpPr>
        <p:spPr/>
        <p:txBody>
          <a:body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3DC5E30B-DF08-4AB7-85DF-8AC78F596D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1C61F5-19FB-461F-B125-2129C016C409}"/>
              </a:ext>
            </a:extLst>
          </p:cNvPr>
          <p:cNvSpPr>
            <a:spLocks noGrp="1"/>
          </p:cNvSpPr>
          <p:nvPr>
            <p:ph type="sldNum" sz="quarter" idx="12"/>
          </p:nvPr>
        </p:nvSpPr>
        <p:spPr/>
        <p:txBody>
          <a:bodyPr/>
          <a:lstStyle/>
          <a:p>
            <a:fld id="{B31F6EE9-A9CE-4082-ABD7-FDBD77D654D0}" type="slidenum">
              <a:rPr lang="en-US" smtClean="0"/>
              <a:t>‹#›</a:t>
            </a:fld>
            <a:endParaRPr lang="en-US"/>
          </a:p>
        </p:txBody>
      </p:sp>
    </p:spTree>
    <p:extLst>
      <p:ext uri="{BB962C8B-B14F-4D97-AF65-F5344CB8AC3E}">
        <p14:creationId xmlns:p14="http://schemas.microsoft.com/office/powerpoint/2010/main" val="2702659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E373DF-E0C3-46BD-8719-D00CD427B0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51E425F-1C29-40EC-A5BE-FE80A54075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1DDEDF-CB09-42A1-AB0E-EAE71634C6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82B791-C487-4376-876B-C8AD2928E018}" type="datetimeFigureOut">
              <a:rPr lang="en-US" smtClean="0"/>
              <a:t>2/1/2021</a:t>
            </a:fld>
            <a:endParaRPr lang="en-US"/>
          </a:p>
        </p:txBody>
      </p:sp>
      <p:sp>
        <p:nvSpPr>
          <p:cNvPr id="5" name="Footer Placeholder 4">
            <a:extLst>
              <a:ext uri="{FF2B5EF4-FFF2-40B4-BE49-F238E27FC236}">
                <a16:creationId xmlns:a16="http://schemas.microsoft.com/office/drawing/2014/main" id="{5496A4CC-BAAF-4678-A092-482807D7CB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3F3EEBB-D5FA-4E97-97D3-E5D17093F3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1F6EE9-A9CE-4082-ABD7-FDBD77D654D0}" type="slidenum">
              <a:rPr lang="en-US" smtClean="0"/>
              <a:t>‹#›</a:t>
            </a:fld>
            <a:endParaRPr lang="en-US"/>
          </a:p>
        </p:txBody>
      </p:sp>
    </p:spTree>
    <p:extLst>
      <p:ext uri="{BB962C8B-B14F-4D97-AF65-F5344CB8AC3E}">
        <p14:creationId xmlns:p14="http://schemas.microsoft.com/office/powerpoint/2010/main" val="2135263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DXxzjmCFwTI" TargetMode="External"/><Relationship Id="rId2" Type="http://schemas.openxmlformats.org/officeDocument/2006/relationships/hyperlink" Target="https://www.youtube.com/watch?v=b-9xDztBhzE" TargetMode="External"/><Relationship Id="rId1" Type="http://schemas.openxmlformats.org/officeDocument/2006/relationships/slideLayout" Target="../slideLayouts/slideLayout2.xml"/><Relationship Id="rId5" Type="http://schemas.openxmlformats.org/officeDocument/2006/relationships/hyperlink" Target="http://elgarblog.wordpress.com/2012/10/16/challenges-and-opportunities-in-the-arctic-by-joseph-f-c-dimento-hermanni-backer-and-alexis-hickman/"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ArgzDJxMKeI"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727362" y="659966"/>
            <a:ext cx="10515600" cy="286232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Last week in our topic session, we looked at how the Canadian artist, </a:t>
            </a:r>
            <a:r>
              <a:rPr kumimoji="0" lang="en-GB" sz="36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Linda Lang</a:t>
            </a: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painted images of the Arctic landscape.</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6" name="Picture 2" descr="Image result for linda lang painting">
            <a:extLst>
              <a:ext uri="{FF2B5EF4-FFF2-40B4-BE49-F238E27FC236}">
                <a16:creationId xmlns:a16="http://schemas.microsoft.com/office/drawing/2014/main" id="{BE5C738C-5E97-4298-8F41-BA18A4D4F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031" y="4060900"/>
            <a:ext cx="2766337" cy="216923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0905298-D394-4E47-A50E-AE0B80355BCF}"/>
              </a:ext>
            </a:extLst>
          </p:cNvPr>
          <p:cNvPicPr>
            <a:picLocks noChangeAspect="1"/>
          </p:cNvPicPr>
          <p:nvPr/>
        </p:nvPicPr>
        <p:blipFill>
          <a:blip r:embed="rId5"/>
          <a:stretch>
            <a:fillRect/>
          </a:stretch>
        </p:blipFill>
        <p:spPr>
          <a:xfrm>
            <a:off x="4256374" y="4340076"/>
            <a:ext cx="3457575" cy="1323975"/>
          </a:xfrm>
          <a:prstGeom prst="rect">
            <a:avLst/>
          </a:prstGeom>
        </p:spPr>
      </p:pic>
      <p:pic>
        <p:nvPicPr>
          <p:cNvPr id="7" name="Picture 6">
            <a:extLst>
              <a:ext uri="{FF2B5EF4-FFF2-40B4-BE49-F238E27FC236}">
                <a16:creationId xmlns:a16="http://schemas.microsoft.com/office/drawing/2014/main" id="{282B5801-B15F-4B16-B4E0-6893B635F922}"/>
              </a:ext>
            </a:extLst>
          </p:cNvPr>
          <p:cNvPicPr>
            <a:picLocks noChangeAspect="1"/>
          </p:cNvPicPr>
          <p:nvPr/>
        </p:nvPicPr>
        <p:blipFill>
          <a:blip r:embed="rId6"/>
          <a:stretch>
            <a:fillRect/>
          </a:stretch>
        </p:blipFill>
        <p:spPr>
          <a:xfrm>
            <a:off x="1039765" y="4060900"/>
            <a:ext cx="2766337" cy="2076830"/>
          </a:xfrm>
          <a:prstGeom prst="rect">
            <a:avLst/>
          </a:prstGeom>
        </p:spPr>
      </p:pic>
    </p:spTree>
    <p:extLst>
      <p:ext uri="{BB962C8B-B14F-4D97-AF65-F5344CB8AC3E}">
        <p14:creationId xmlns:p14="http://schemas.microsoft.com/office/powerpoint/2010/main" val="433016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05D4E574-8032-4C7F-BED8-D8DC1129B6A6}"/>
              </a:ext>
            </a:extLst>
          </p:cNvPr>
          <p:cNvPicPr>
            <a:picLocks noChangeAspect="1"/>
          </p:cNvPicPr>
          <p:nvPr/>
        </p:nvPicPr>
        <p:blipFill>
          <a:blip r:embed="rId5"/>
          <a:stretch>
            <a:fillRect/>
          </a:stretch>
        </p:blipFill>
        <p:spPr>
          <a:xfrm>
            <a:off x="673885" y="1168237"/>
            <a:ext cx="3879520" cy="2586346"/>
          </a:xfrm>
          <a:prstGeom prst="rect">
            <a:avLst/>
          </a:prstGeom>
        </p:spPr>
      </p:pic>
      <p:pic>
        <p:nvPicPr>
          <p:cNvPr id="1026" name="Picture 2" descr="Landscape - Oddizzi">
            <a:extLst>
              <a:ext uri="{FF2B5EF4-FFF2-40B4-BE49-F238E27FC236}">
                <a16:creationId xmlns:a16="http://schemas.microsoft.com/office/drawing/2014/main" id="{C9F3EFA4-494F-4D37-A122-EFE07D74E5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50200" y="1134585"/>
            <a:ext cx="3609179" cy="270688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31866B-D8EC-46F4-9F01-EA0B2C715FD5}"/>
              </a:ext>
            </a:extLst>
          </p:cNvPr>
          <p:cNvSpPr txBox="1"/>
          <p:nvPr/>
        </p:nvSpPr>
        <p:spPr>
          <a:xfrm>
            <a:off x="452014" y="4075829"/>
            <a:ext cx="11255077"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We looked at the sea, snow, ice, glaciers (huge areas of ice that move like slow rivers) and icebergs (a huge area of ice floating in the ocean).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We then looked at the cold colours that we could see in the photographs.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a:t>
            </a:r>
            <a:endParaRPr kumimoji="0" lang="en-US"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19009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350865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e created our own images looking carefully at the stages and colours Linda Lang used for her own artwork.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1BFACAD9-4157-4C80-B1E9-FD94E02C2A64}"/>
              </a:ext>
            </a:extLst>
          </p:cNvPr>
          <p:cNvPicPr>
            <a:picLocks noChangeAspect="1"/>
          </p:cNvPicPr>
          <p:nvPr/>
        </p:nvPicPr>
        <p:blipFill rotWithShape="1">
          <a:blip r:embed="rId4"/>
          <a:srcRect l="31554" t="40795"/>
          <a:stretch/>
        </p:blipFill>
        <p:spPr>
          <a:xfrm>
            <a:off x="550272" y="3185047"/>
            <a:ext cx="2533991" cy="2916382"/>
          </a:xfrm>
          <a:prstGeom prst="rect">
            <a:avLst/>
          </a:prstGeom>
        </p:spPr>
      </p:pic>
      <p:sp>
        <p:nvSpPr>
          <p:cNvPr id="7" name="AutoShape 2" descr="https://attachments.office.net/owa/teacher%40kingslandengland.hereford.sch.uk/service.svc/s/GetAttachmentThumbnail?id=AAMkAGZiZGNiYWYyLWZmNjAtNDkzNi1iZDkzLWVhMDU3NDEyZmI3YQBGAAAAAAB8SkcMILsHSahAL5K87zykBwAXyemP6%2FfyTbckP8Wt%2FJ1OAAC%2FosDGAAAXyemP6%2FfyTbckP8Wt%2FJ1OAADNT%2FhBAAABEgAQAB5qOAHo%2F61Lglqg5m3G%2BU4%3D&amp;thumbnailType=2&amp;token=eyJhbGciOiJSUzI1NiIsImtpZCI6IjMwODE3OUNFNUY0QjUyRTc4QjJEQjg5NjZCQUY0RUNDMzcyN0FFRUUiLCJ0eXAiOiJKV1QiLCJ4NXQiOiJNSUY1emw5TFV1ZUxMYmlXYTY5T3pEY25ydTQifQ.eyJvcmlnaW4iOiJodHRwczovL291dGxvb2sub2ZmaWNlLmNvbSIsInVjIjoiYzhiMWU0Y2I4NGU4NDEyYWIwODQ1YzBkMDI1YzE2MTYiLCJzaWduaW5fc3RhdGUiOiJbXCJrbXNpXCJdIiwidmVyIjoiRXhjaGFuZ2UuQ2FsbGJhY2suVjEiLCJhcHBjdHhzZW5kZXIiOiJPd2FEb3dubG9hZEA3MjEwMTQ3My03NDhiLTRmNGEtODc3YS1jMDA5NmViNDMwYjEiLCJpc3NyaW5nIjoiV1ciLCJhcHBjdHgiOiJ7XCJtc2V4Y2hwcm90XCI6XCJvd2FcIixcInB1aWRcIjpcIjExNTM3NjU5MzIyNjA0NzM4MzdcIixcInNjb3BlXCI6XCJPd2FEb3dubG9hZFwiLFwib2lkXCI6XCJiODNiZjlkYy1jZGIyLTQwMDQtOWExMi1jMDk4ZmU2M2FhY2FcIixcInByaW1hcnlzaWRcIjpcIlMtMS01LTIxLTEwNTUzNTkzMTctMjM0NzUzMDI3Ni0zOTQ3NDc5MjM1LTEyMzQ4Mjg4XCJ9IiwibmJmIjoxNjEyMTgxMzU5LCJleHAiOjE2MTIxODE5NTksImlzcyI6IjAwMDAwMDAyLTAwMDAtMGZmMS1jZTAwLTAwMDAwMDAwMDAwMEA3MjEwMTQ3My03NDhiLTRmNGEtODc3YS1jMDA5NmViNDMwYjEiLCJhdWQiOiIwMDAwMDAwMi0wMDAwLTBmZjEtY2UwMC0wMDAwMDAwMDAwMDAvYXR0YWNobWVudHMub2ZmaWNlLm5ldEA3MjEwMTQ3My03NDhiLTRmNGEtODc3YS1jMDA5NmViNDMwYjEiLCJoYXBwIjoib3dhIn0.a2QFqRbohClhQyYq4vH6Zd05rZ-wPkqz9oohSkqxDtzF9SbM01hbeFJ8Je36m3MnVYSPe4fR8pp7bdudprNqzgk_fG-YSweAsQwy0RtOq7stEQBnTd07wIJI-xtKidQ2pT_ALVhMOXNS7XfoG0zusiP9asOR_OOGLmwCEHy-PVNBgE0ag-kF0ko50NIBm85XWTvu3d8yRgE6m54nQoIjU-46vI97YqdWL8lZ51ib0C_cHBQa5FJ4wF7N0W74DLc3mV_iQq_F4QXIxn8-NO3glK7RVWaD0szLETN9wo2VhkLysVLqhNBQJed4lvW_HKCYYlNa6zHkDKPAkeZeTuYvQQ&amp;X-OWA-CANARY=osVPA0ts7E2erIL6vPT4uuDcCDG1xtgYDnkJJCW81yf3-Uz0OA4AsoSmtEhtpzD08EsVnbf88ls.&amp;owa=outlook.office.com&amp;scriptVer=20210125001.06&amp;animation=true">
            <a:extLst>
              <a:ext uri="{FF2B5EF4-FFF2-40B4-BE49-F238E27FC236}">
                <a16:creationId xmlns:a16="http://schemas.microsoft.com/office/drawing/2014/main" id="{5D572066-F84A-4648-903D-03A02BADCBB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62FF178A-73B2-47E6-812D-F71DE0278E66}"/>
              </a:ext>
            </a:extLst>
          </p:cNvPr>
          <p:cNvPicPr>
            <a:picLocks noChangeAspect="1"/>
          </p:cNvPicPr>
          <p:nvPr/>
        </p:nvPicPr>
        <p:blipFill rotWithShape="1">
          <a:blip r:embed="rId5"/>
          <a:srcRect l="7308" t="11282" r="6923" b="4492"/>
          <a:stretch/>
        </p:blipFill>
        <p:spPr>
          <a:xfrm>
            <a:off x="7490807" y="3147191"/>
            <a:ext cx="2533992" cy="1866301"/>
          </a:xfrm>
          <a:prstGeom prst="rect">
            <a:avLst/>
          </a:prstGeom>
        </p:spPr>
      </p:pic>
      <p:pic>
        <p:nvPicPr>
          <p:cNvPr id="9" name="Picture 8">
            <a:extLst>
              <a:ext uri="{FF2B5EF4-FFF2-40B4-BE49-F238E27FC236}">
                <a16:creationId xmlns:a16="http://schemas.microsoft.com/office/drawing/2014/main" id="{B14E9973-513B-49F1-85D4-26F94C20D2F6}"/>
              </a:ext>
            </a:extLst>
          </p:cNvPr>
          <p:cNvPicPr>
            <a:picLocks noChangeAspect="1"/>
          </p:cNvPicPr>
          <p:nvPr/>
        </p:nvPicPr>
        <p:blipFill rotWithShape="1">
          <a:blip r:embed="rId6"/>
          <a:srcRect l="4017" r="11634" b="8988"/>
          <a:stretch/>
        </p:blipFill>
        <p:spPr>
          <a:xfrm rot="16200000">
            <a:off x="4014124" y="2798738"/>
            <a:ext cx="1761374" cy="2533992"/>
          </a:xfrm>
          <a:prstGeom prst="rect">
            <a:avLst/>
          </a:prstGeom>
        </p:spPr>
      </p:pic>
      <p:pic>
        <p:nvPicPr>
          <p:cNvPr id="10" name="Picture 9">
            <a:extLst>
              <a:ext uri="{FF2B5EF4-FFF2-40B4-BE49-F238E27FC236}">
                <a16:creationId xmlns:a16="http://schemas.microsoft.com/office/drawing/2014/main" id="{E75CA4BB-4F71-4521-8887-07A4744E422C}"/>
              </a:ext>
            </a:extLst>
          </p:cNvPr>
          <p:cNvPicPr>
            <a:picLocks noChangeAspect="1"/>
          </p:cNvPicPr>
          <p:nvPr/>
        </p:nvPicPr>
        <p:blipFill rotWithShape="1">
          <a:blip r:embed="rId7"/>
          <a:srcRect l="6918" r="6609"/>
          <a:stretch/>
        </p:blipFill>
        <p:spPr>
          <a:xfrm rot="16200000">
            <a:off x="6008370" y="4228265"/>
            <a:ext cx="1842654" cy="2835272"/>
          </a:xfrm>
          <a:prstGeom prst="rect">
            <a:avLst/>
          </a:prstGeom>
        </p:spPr>
      </p:pic>
    </p:spTree>
    <p:extLst>
      <p:ext uri="{BB962C8B-B14F-4D97-AF65-F5344CB8AC3E}">
        <p14:creationId xmlns:p14="http://schemas.microsoft.com/office/powerpoint/2010/main" val="860176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r>
              <a:rPr lang="en-GB" dirty="0"/>
              <a:t>                                                    </a:t>
            </a: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838200" y="319756"/>
            <a:ext cx="10882745" cy="329320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Can you see any Arctic animals in this picture by Linda Lang?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52302EEB-A3E9-41E8-AEF0-4C45078717CC}"/>
              </a:ext>
            </a:extLst>
          </p:cNvPr>
          <p:cNvPicPr>
            <a:picLocks noChangeAspect="1"/>
          </p:cNvPicPr>
          <p:nvPr/>
        </p:nvPicPr>
        <p:blipFill>
          <a:blip r:embed="rId5"/>
          <a:stretch>
            <a:fillRect/>
          </a:stretch>
        </p:blipFill>
        <p:spPr>
          <a:xfrm>
            <a:off x="1582016" y="3429000"/>
            <a:ext cx="3486150" cy="2752725"/>
          </a:xfrm>
          <a:prstGeom prst="rect">
            <a:avLst/>
          </a:prstGeom>
        </p:spPr>
      </p:pic>
      <p:sp>
        <p:nvSpPr>
          <p:cNvPr id="6" name="TextBox 5">
            <a:extLst>
              <a:ext uri="{FF2B5EF4-FFF2-40B4-BE49-F238E27FC236}">
                <a16:creationId xmlns:a16="http://schemas.microsoft.com/office/drawing/2014/main" id="{4CF54D1A-0D7C-4686-9B97-F613A63D08C1}"/>
              </a:ext>
            </a:extLst>
          </p:cNvPr>
          <p:cNvSpPr txBox="1"/>
          <p:nvPr/>
        </p:nvSpPr>
        <p:spPr>
          <a:xfrm>
            <a:off x="5811982" y="3247574"/>
            <a:ext cx="5465618" cy="31393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t>Dinner in the Distance  (2010)</a:t>
            </a:r>
            <a:b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br>
            <a: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t>Subject: Arctic</a:t>
            </a:r>
            <a:b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br>
            <a: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t>Medium: Oil on canvas</a:t>
            </a:r>
            <a:b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br>
            <a:r>
              <a:rPr kumimoji="0" lang="en-US" sz="1800" b="0" i="0" u="none" strike="noStrike" kern="1200" cap="none" spc="0" normalizeH="0" baseline="0" noProof="0" dirty="0">
                <a:ln>
                  <a:noFill/>
                </a:ln>
                <a:solidFill>
                  <a:srgbClr val="0070C0"/>
                </a:solidFill>
                <a:effectLst/>
                <a:uLnTx/>
                <a:uFillTx/>
                <a:latin typeface="Calibri" panose="020F0502020204030204"/>
                <a:ea typeface="+mn-ea"/>
                <a:cs typeface="+mn-cs"/>
              </a:rPr>
              <a:t>Description: Through my travels with the Inuit people and working with scientists I have learned a great deal about the polar bears. When the sea ice is solid, polar bears(and Inuit hunters) wait at a breathing hole for seals to appear – and dinner to be served. As the ice melts, polar bears travel to the floe edge to find walrus and seals. If the walrus dive into the water, it is very dangerous for the polar bear to catch them.</a:t>
            </a:r>
          </a:p>
        </p:txBody>
      </p:sp>
    </p:spTree>
    <p:extLst>
      <p:ext uri="{BB962C8B-B14F-4D97-AF65-F5344CB8AC3E}">
        <p14:creationId xmlns:p14="http://schemas.microsoft.com/office/powerpoint/2010/main" val="2913347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25504EA9-A6E1-48F5-B9A7-29FF51F31705}"/>
              </a:ext>
            </a:extLst>
          </p:cNvPr>
          <p:cNvPicPr>
            <a:picLocks noChangeAspect="1"/>
          </p:cNvPicPr>
          <p:nvPr/>
        </p:nvPicPr>
        <p:blipFill>
          <a:blip r:embed="rId4"/>
          <a:stretch>
            <a:fillRect/>
          </a:stretch>
        </p:blipFill>
        <p:spPr>
          <a:xfrm>
            <a:off x="1976004" y="1888504"/>
            <a:ext cx="4000500" cy="4019550"/>
          </a:xfrm>
          <a:prstGeom prst="rect">
            <a:avLst/>
          </a:prstGeom>
        </p:spPr>
      </p:pic>
      <p:sp>
        <p:nvSpPr>
          <p:cNvPr id="6" name="TextBox 5">
            <a:extLst>
              <a:ext uri="{FF2B5EF4-FFF2-40B4-BE49-F238E27FC236}">
                <a16:creationId xmlns:a16="http://schemas.microsoft.com/office/drawing/2014/main" id="{1EE7D23C-0310-4317-9A2A-1786EA061017}"/>
              </a:ext>
            </a:extLst>
          </p:cNvPr>
          <p:cNvSpPr txBox="1"/>
          <p:nvPr/>
        </p:nvSpPr>
        <p:spPr>
          <a:xfrm>
            <a:off x="6096000" y="2715491"/>
            <a:ext cx="5063835"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This painting is called ‘Looking for the Seal’.</a:t>
            </a:r>
            <a:endParaRPr kumimoji="0" lang="en-US"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720885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654627" y="520380"/>
            <a:ext cx="10882745" cy="695575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Talk to your adult and tell them the animals that you think live in the Arctic.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Look at these links and the Power Point in the files to find out about the animals.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https://www.youtube.com/watch?v=b-9xDztBhzE</a:t>
            </a:r>
            <a:endParaRPr kumimoji="0" lang="en-US"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3"/>
              </a:rPr>
              <a:t>https://www.youtube.com/watch?v=DXxzjmCFwTI</a:t>
            </a: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653200" y="121354"/>
            <a:ext cx="2261710" cy="1435362"/>
          </a:xfrm>
          <a:prstGeom prst="rect">
            <a:avLst/>
          </a:prstGeom>
        </p:spPr>
      </p:pic>
    </p:spTree>
    <p:extLst>
      <p:ext uri="{BB962C8B-B14F-4D97-AF65-F5344CB8AC3E}">
        <p14:creationId xmlns:p14="http://schemas.microsoft.com/office/powerpoint/2010/main" val="1881015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49353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I would like you to focus on at least 1 of the animals that you have just found out about and write an information sheet on it. You may like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to use the Information Writing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sheet in Tuesday’s file.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37BCB63A-0329-4AFF-BC3B-7D08DC983AA2}"/>
              </a:ext>
            </a:extLst>
          </p:cNvPr>
          <p:cNvPicPr>
            <a:picLocks noChangeAspect="1"/>
          </p:cNvPicPr>
          <p:nvPr/>
        </p:nvPicPr>
        <p:blipFill>
          <a:blip r:embed="rId4"/>
          <a:stretch>
            <a:fillRect/>
          </a:stretch>
        </p:blipFill>
        <p:spPr>
          <a:xfrm>
            <a:off x="8648789" y="3073078"/>
            <a:ext cx="2057445" cy="2945887"/>
          </a:xfrm>
          <a:prstGeom prst="rect">
            <a:avLst/>
          </a:prstGeom>
        </p:spPr>
      </p:pic>
    </p:spTree>
    <p:extLst>
      <p:ext uri="{BB962C8B-B14F-4D97-AF65-F5344CB8AC3E}">
        <p14:creationId xmlns:p14="http://schemas.microsoft.com/office/powerpoint/2010/main" val="2900120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37042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Please share this story with your child: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US"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https://www.youtube.com/watch?v=ArgzDJxMKeI</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6" name="Picture 5">
            <a:extLst>
              <a:ext uri="{FF2B5EF4-FFF2-40B4-BE49-F238E27FC236}">
                <a16:creationId xmlns:a16="http://schemas.microsoft.com/office/drawing/2014/main" id="{20327DE4-E705-426E-9A39-E0DC8A7BAAB5}"/>
              </a:ext>
            </a:extLst>
          </p:cNvPr>
          <p:cNvPicPr>
            <a:picLocks noChangeAspect="1"/>
          </p:cNvPicPr>
          <p:nvPr/>
        </p:nvPicPr>
        <p:blipFill>
          <a:blip r:embed="rId5"/>
          <a:stretch>
            <a:fillRect/>
          </a:stretch>
        </p:blipFill>
        <p:spPr>
          <a:xfrm>
            <a:off x="374071" y="2664827"/>
            <a:ext cx="3408219" cy="3218346"/>
          </a:xfrm>
          <a:prstGeom prst="rect">
            <a:avLst/>
          </a:prstGeom>
        </p:spPr>
      </p:pic>
    </p:spTree>
    <p:extLst>
      <p:ext uri="{BB962C8B-B14F-4D97-AF65-F5344CB8AC3E}">
        <p14:creationId xmlns:p14="http://schemas.microsoft.com/office/powerpoint/2010/main" val="4235074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390</Words>
  <Application>Microsoft Office PowerPoint</Application>
  <PresentationFormat>Widescreen</PresentationFormat>
  <Paragraphs>93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2</cp:revision>
  <dcterms:created xsi:type="dcterms:W3CDTF">2021-02-01T19:18:51Z</dcterms:created>
  <dcterms:modified xsi:type="dcterms:W3CDTF">2021-02-01T19:30:10Z</dcterms:modified>
</cp:coreProperties>
</file>