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63" r:id="rId10"/>
    <p:sldId id="266" r:id="rId11"/>
    <p:sldId id="264" r:id="rId12"/>
    <p:sldId id="265"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12/01/2021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12/01/2021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12/01/2021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12/01/2021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hiterosemaths.com/homelearning/year-2/week-10-measurement-money/"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dirty="0" smtClean="0"/>
              <a:t>Tuesday 12</a:t>
            </a:r>
            <a:r>
              <a:rPr lang="en-GB" baseline="30000" dirty="0" smtClean="0"/>
              <a:t>th</a:t>
            </a:r>
            <a:r>
              <a:rPr lang="en-GB" dirty="0" smtClean="0"/>
              <a:t> January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dirty="0" smtClean="0"/>
              <a:t/>
            </a:r>
            <a:br>
              <a:rPr lang="en-GB" dirty="0" smtClean="0"/>
            </a:br>
            <a:r>
              <a:rPr lang="en-GB" dirty="0" smtClean="0"/>
              <a:t>1. a-e – make a cake</a:t>
            </a:r>
            <a:br>
              <a:rPr lang="en-GB" dirty="0" smtClean="0"/>
            </a:br>
            <a:r>
              <a:rPr lang="en-GB" dirty="0"/>
              <a:t/>
            </a:r>
            <a:br>
              <a:rPr lang="en-GB" dirty="0"/>
            </a:br>
            <a:r>
              <a:rPr lang="en-GB" dirty="0" smtClean="0"/>
              <a:t>2. The ‘Big 5’</a:t>
            </a:r>
            <a:endParaRPr lang="en-GB" dirty="0"/>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t>Can you complete the </a:t>
            </a:r>
            <a:r>
              <a:rPr lang="en-GB" dirty="0" err="1"/>
              <a:t>P</a:t>
            </a:r>
            <a:r>
              <a:rPr lang="en-GB" dirty="0" err="1" smtClean="0"/>
              <a:t>owerpoint</a:t>
            </a:r>
            <a:r>
              <a:rPr lang="en-GB" dirty="0" smtClean="0"/>
              <a:t> for it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b="1" dirty="0" smtClean="0"/>
              <a:t>Grey Book – I dare you</a:t>
            </a:r>
            <a:br>
              <a:rPr lang="en-GB" sz="3200" b="1" dirty="0" smtClean="0"/>
            </a:br>
            <a:r>
              <a:rPr lang="en-GB" sz="3200" b="1" dirty="0"/>
              <a:t/>
            </a:r>
            <a:br>
              <a:rPr lang="en-GB" sz="3200" b="1" dirty="0"/>
            </a:br>
            <a:r>
              <a:rPr lang="en-GB" sz="3200" b="1" dirty="0" smtClean="0"/>
              <a:t>Yellow book – The gingerbread man</a:t>
            </a:r>
            <a:endParaRPr lang="en-GB" sz="3200" dirty="0"/>
          </a:p>
        </p:txBody>
      </p:sp>
      <p:sp>
        <p:nvSpPr>
          <p:cNvPr id="3" name="Content Placeholder 2"/>
          <p:cNvSpPr>
            <a:spLocks noGrp="1"/>
          </p:cNvSpPr>
          <p:nvPr>
            <p:ph idx="1"/>
          </p:nvPr>
        </p:nvSpPr>
        <p:spPr>
          <a:xfrm>
            <a:off x="904103" y="1987250"/>
            <a:ext cx="10515600" cy="4603020"/>
          </a:xfrm>
        </p:spPr>
        <p:txBody>
          <a:bodyPr>
            <a:normAutofit fontScale="47500" lnSpcReduction="20000"/>
          </a:bodyPr>
          <a:lstStyle/>
          <a:p>
            <a:pPr marL="0" indent="0">
              <a:buNone/>
            </a:pPr>
            <a:endParaRPr lang="en-GB" dirty="0" smtClean="0"/>
          </a:p>
          <a:p>
            <a:pPr marL="0" indent="0">
              <a:buNone/>
            </a:pPr>
            <a:endParaRPr lang="en-GB" dirty="0"/>
          </a:p>
          <a:p>
            <a:pPr marL="0" indent="0">
              <a:buNone/>
            </a:pPr>
            <a:endParaRPr lang="en-GB" dirty="0"/>
          </a:p>
          <a:p>
            <a:pPr marL="0" indent="0">
              <a:buNone/>
            </a:pPr>
            <a:endParaRPr lang="en-GB" dirty="0" smtClean="0"/>
          </a:p>
          <a:p>
            <a:pPr marL="0" indent="0">
              <a:buNone/>
            </a:pPr>
            <a:r>
              <a:rPr lang="en-GB" dirty="0" smtClean="0"/>
              <a:t>Today I would like you to go through the book saying the following out loud:</a:t>
            </a:r>
          </a:p>
          <a:p>
            <a:r>
              <a:rPr lang="en-GB" dirty="0" smtClean="0"/>
              <a:t>speed sounds</a:t>
            </a:r>
          </a:p>
          <a:p>
            <a:r>
              <a:rPr lang="en-GB" dirty="0" smtClean="0"/>
              <a:t>green words </a:t>
            </a:r>
          </a:p>
          <a:p>
            <a:r>
              <a:rPr lang="en-GB" dirty="0" smtClean="0"/>
              <a:t>red words</a:t>
            </a:r>
          </a:p>
          <a:p>
            <a:r>
              <a:rPr lang="en-GB" dirty="0" smtClean="0"/>
              <a:t>challenge words</a:t>
            </a:r>
          </a:p>
          <a:p>
            <a:r>
              <a:rPr lang="en-GB" dirty="0" smtClean="0"/>
              <a:t>Then I would like you to read the book (preferably to an adult but I understand that this is not always possible)</a:t>
            </a:r>
            <a:endParaRPr lang="en-GB" dirty="0"/>
          </a:p>
          <a:p>
            <a:pPr marL="0" indent="0">
              <a:buNone/>
            </a:pPr>
            <a:endParaRPr lang="en-GB" dirty="0" smtClean="0"/>
          </a:p>
          <a:p>
            <a:pPr marL="0" indent="0">
              <a:buNone/>
            </a:pPr>
            <a:r>
              <a:rPr lang="en-GB" sz="4400" b="1" dirty="0" smtClean="0"/>
              <a:t>Activity  - Reading Comprehension - </a:t>
            </a:r>
            <a:r>
              <a:rPr lang="en-GB" sz="4400" dirty="0" smtClean="0"/>
              <a:t>Worksheet on the school website</a:t>
            </a:r>
            <a:endParaRPr lang="en-GB" sz="4400" b="1" dirty="0"/>
          </a:p>
          <a:p>
            <a:pPr marL="0" indent="0">
              <a:buNone/>
            </a:pPr>
            <a:endParaRPr lang="en-GB" dirty="0" smtClean="0"/>
          </a:p>
          <a:p>
            <a:pPr marL="0" indent="0">
              <a:buNone/>
            </a:pPr>
            <a:r>
              <a:rPr lang="en-GB" dirty="0" smtClean="0"/>
              <a:t>For this activity you will need </a:t>
            </a:r>
            <a:r>
              <a:rPr lang="en-GB" b="1" dirty="0" smtClean="0"/>
              <a:t>paper, a pencil and rubber</a:t>
            </a:r>
            <a:r>
              <a:rPr lang="en-GB" b="1" dirty="0" smtClean="0"/>
              <a:t>.</a:t>
            </a:r>
          </a:p>
          <a:p>
            <a:pPr marL="0" indent="0">
              <a:buNone/>
            </a:pPr>
            <a:endParaRPr lang="en-GB" b="1" dirty="0"/>
          </a:p>
          <a:p>
            <a:pPr marL="0" indent="0">
              <a:buNone/>
            </a:pPr>
            <a:r>
              <a:rPr lang="en-GB" dirty="0" smtClean="0"/>
              <a:t>Please note: There are a lot of questions on the comprehensions. You do not hav</a:t>
            </a:r>
            <a:r>
              <a:rPr lang="en-GB" dirty="0" smtClean="0"/>
              <a:t>e to do them all, you need to do as many as you </a:t>
            </a:r>
          </a:p>
          <a:p>
            <a:pPr marL="0" indent="0">
              <a:buNone/>
            </a:pPr>
            <a:r>
              <a:rPr lang="en-GB" dirty="0" smtClean="0"/>
              <a:t>can or as many as you feel is appropriate.</a:t>
            </a:r>
          </a:p>
          <a:p>
            <a:pPr marL="0" indent="0">
              <a:buNone/>
            </a:pPr>
            <a:endParaRPr lang="en-GB" dirty="0" smtClean="0"/>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1026" name="Picture 2" descr="Reading Comprehension - Mrs. Hart's 5th grade (5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51308" y="5060047"/>
            <a:ext cx="2081170" cy="15548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Today we are going to start with teaching </a:t>
            </a:r>
            <a:r>
              <a:rPr lang="en-GB" b="1" dirty="0" smtClean="0"/>
              <a:t>Money</a:t>
            </a:r>
            <a:r>
              <a:rPr lang="en-GB" dirty="0" smtClean="0"/>
              <a:t> 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https://whiterosemaths.com/homelearning/year-2/week-10-measurement-money</a:t>
            </a:r>
            <a:r>
              <a:rPr lang="en-GB" dirty="0" smtClean="0">
                <a:hlinkClick r:id="rId2"/>
              </a:rPr>
              <a:t>/</a:t>
            </a:r>
            <a:endParaRPr lang="en-GB" dirty="0" smtClean="0"/>
          </a:p>
          <a:p>
            <a:pPr marL="0" indent="0">
              <a:buNone/>
            </a:pPr>
            <a:endParaRPr lang="en-GB" dirty="0" smtClean="0"/>
          </a:p>
          <a:p>
            <a:pPr marL="0" indent="0">
              <a:buNone/>
            </a:pPr>
            <a:r>
              <a:rPr lang="en-GB" dirty="0" smtClean="0"/>
              <a:t>The first Lesson will be </a:t>
            </a:r>
            <a:r>
              <a:rPr lang="en-GB" b="1" dirty="0" smtClean="0"/>
              <a:t>‘Count Money – Pounds’ </a:t>
            </a:r>
            <a:r>
              <a:rPr lang="en-GB" dirty="0" smtClean="0"/>
              <a:t>(Autumn – week 10)</a:t>
            </a:r>
            <a:endParaRPr lang="en-GB" b="1" dirty="0" smtClean="0"/>
          </a:p>
          <a:p>
            <a:pPr marL="0" indent="0">
              <a:buNone/>
            </a:pPr>
            <a:endParaRPr lang="en-GB" dirty="0"/>
          </a:p>
          <a:p>
            <a:pPr marL="0" indent="0">
              <a:buNone/>
            </a:pPr>
            <a:r>
              <a:rPr lang="en-GB" dirty="0" smtClean="0"/>
              <a:t>The worksheet that matches this lesson is on the school website. Plus there are optional worksheets if you wish.</a:t>
            </a: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sp>
        <p:nvSpPr>
          <p:cNvPr id="5" name="TextBox 4"/>
          <p:cNvSpPr txBox="1"/>
          <p:nvPr/>
        </p:nvSpPr>
        <p:spPr>
          <a:xfrm>
            <a:off x="906161" y="2034745"/>
            <a:ext cx="10447639" cy="3416320"/>
          </a:xfrm>
          <a:prstGeom prst="rect">
            <a:avLst/>
          </a:prstGeom>
          <a:noFill/>
        </p:spPr>
        <p:txBody>
          <a:bodyPr wrap="square" rtlCol="0">
            <a:spAutoFit/>
          </a:bodyPr>
          <a:lstStyle/>
          <a:p>
            <a:r>
              <a:rPr lang="en-GB" sz="2400" dirty="0" smtClean="0"/>
              <a:t>Today’s afternoon lessons can be found on the website.</a:t>
            </a:r>
          </a:p>
          <a:p>
            <a:endParaRPr lang="en-GB" sz="2400" dirty="0" smtClean="0"/>
          </a:p>
          <a:p>
            <a:endParaRPr lang="en-GB" sz="2400" dirty="0"/>
          </a:p>
          <a:p>
            <a:r>
              <a:rPr lang="en-GB" sz="2400" dirty="0" smtClean="0"/>
              <a:t>The focus will be Topic.</a:t>
            </a:r>
          </a:p>
          <a:p>
            <a:endParaRPr lang="en-GB" sz="2400" dirty="0" smtClean="0"/>
          </a:p>
          <a:p>
            <a:endParaRPr lang="en-GB" sz="2400" dirty="0"/>
          </a:p>
          <a:p>
            <a:r>
              <a:rPr lang="en-GB" sz="2400" dirty="0" smtClean="0"/>
              <a:t>The Class 2, Year 2 children will need to follow the work set by Mrs Wilson.</a:t>
            </a:r>
          </a:p>
          <a:p>
            <a:endParaRPr lang="en-GB" sz="2400" dirty="0"/>
          </a:p>
          <a:p>
            <a:r>
              <a:rPr lang="en-GB" sz="2400" dirty="0" smtClean="0"/>
              <a:t>The Class 3, Year 2 children will need to follow the work set by Mrs Smith.</a:t>
            </a:r>
            <a:endParaRPr lang="en-GB" sz="2400" dirty="0"/>
          </a:p>
        </p:txBody>
      </p:sp>
      <p:pic>
        <p:nvPicPr>
          <p:cNvPr id="3" name="Picture 2" descr="Topic Modeling with NLP on Amazon Reviews | by Enes Gokce | Towards Data  Scienc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50016" y="1025989"/>
            <a:ext cx="2843143" cy="1673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3292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294</TotalTime>
  <Words>463</Words>
  <Application>Microsoft Office PowerPoint</Application>
  <PresentationFormat>Widescreen</PresentationFormat>
  <Paragraphs>69</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Home Learning  Tuesday 12th January</vt:lpstr>
      <vt:lpstr>Start with a story</vt:lpstr>
      <vt:lpstr> English -  Spellings  1. a-e – make a cake  2. The ‘Big 5’</vt:lpstr>
      <vt:lpstr> English  Grey Book – I dare you  Yellow book – The gingerbread man</vt:lpstr>
      <vt:lpstr>Take a break!</vt:lpstr>
      <vt:lpstr>Maths</vt:lpstr>
      <vt:lpstr>Have another break!</vt:lpstr>
      <vt:lpstr>Afternoon Lessons</vt:lpstr>
      <vt:lpstr>Reading</vt:lpstr>
      <vt:lpstr>Worship Time</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31</cp:revision>
  <dcterms:created xsi:type="dcterms:W3CDTF">2021-01-06T10:35:23Z</dcterms:created>
  <dcterms:modified xsi:type="dcterms:W3CDTF">2021-01-12T07:52:37Z</dcterms:modified>
</cp:coreProperties>
</file>