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8" r:id="rId12"/>
    <p:sldId id="265" r:id="rId13"/>
    <p:sldId id="266" r:id="rId14"/>
    <p:sldId id="269" r:id="rId15"/>
    <p:sldId id="279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30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71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4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5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6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267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03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03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1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1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C7AEC-BD8B-4070-A139-C47ED5961EF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177" y="0"/>
            <a:ext cx="10003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97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35" y="8238"/>
            <a:ext cx="10131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29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03" y="0"/>
            <a:ext cx="10819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67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84" y="0"/>
            <a:ext cx="10771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259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16" y="0"/>
            <a:ext cx="10796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7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705" y="0"/>
            <a:ext cx="10154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667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08" y="0"/>
            <a:ext cx="10927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22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39" y="0"/>
            <a:ext cx="10485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84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55" y="0"/>
            <a:ext cx="11102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39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697" y="0"/>
            <a:ext cx="10820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6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35" y="0"/>
            <a:ext cx="10785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06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12" y="0"/>
            <a:ext cx="10869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83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9" y="0"/>
            <a:ext cx="10921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37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" y="0"/>
            <a:ext cx="10698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47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2594" y="3398624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would like you to write a guide on how to look after a hamster. (This is similar to our brochure on dogs we did in class.)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34787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550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46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5</cp:revision>
  <dcterms:created xsi:type="dcterms:W3CDTF">2021-01-13T10:36:18Z</dcterms:created>
  <dcterms:modified xsi:type="dcterms:W3CDTF">2021-01-20T13:51:11Z</dcterms:modified>
</cp:coreProperties>
</file>