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9"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14/01/2021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14/01/2021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14/01/2021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14/01/2021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week-10-measurement-money/"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Friday 15</a:t>
            </a:r>
            <a:r>
              <a:rPr lang="en-GB" baseline="30000" dirty="0" smtClean="0"/>
              <a:t>th</a:t>
            </a:r>
            <a:r>
              <a:rPr lang="en-GB" dirty="0" smtClean="0"/>
              <a:t> January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992698"/>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b="1" dirty="0"/>
              <a:t/>
            </a:r>
            <a:br>
              <a:rPr lang="en-GB" b="1" dirty="0"/>
            </a:br>
            <a:r>
              <a:rPr lang="en-GB" b="1" dirty="0" smtClean="0"/>
              <a:t>The ‘Big 5’ Quiz</a:t>
            </a:r>
            <a:br>
              <a:rPr lang="en-GB" b="1" dirty="0" smtClean="0"/>
            </a:br>
            <a:r>
              <a:rPr lang="en-GB" dirty="0" smtClean="0"/>
              <a:t/>
            </a:r>
            <a:br>
              <a:rPr lang="en-GB" dirty="0" smtClean="0"/>
            </a:br>
            <a:endParaRPr lang="en-GB" dirty="0"/>
          </a:p>
        </p:txBody>
      </p:sp>
      <p:sp>
        <p:nvSpPr>
          <p:cNvPr id="3" name="Content Placeholder 2"/>
          <p:cNvSpPr>
            <a:spLocks noGrp="1"/>
          </p:cNvSpPr>
          <p:nvPr>
            <p:ph idx="1"/>
          </p:nvPr>
        </p:nvSpPr>
        <p:spPr>
          <a:xfrm>
            <a:off x="648729" y="3105664"/>
            <a:ext cx="10515600" cy="4331687"/>
          </a:xfrm>
        </p:spPr>
        <p:txBody>
          <a:bodyPr>
            <a:normAutofit/>
          </a:bodyPr>
          <a:lstStyle/>
          <a:p>
            <a:pPr marL="0" indent="0">
              <a:buNone/>
            </a:pPr>
            <a:endParaRPr lang="en-GB" dirty="0" smtClean="0"/>
          </a:p>
          <a:p>
            <a:pPr marL="0" indent="0">
              <a:buNone/>
            </a:pPr>
            <a:r>
              <a:rPr lang="en-GB" dirty="0" smtClean="0"/>
              <a:t>It’s time for the ‘Big’ 5 Quiz!</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8"/>
            <a:ext cx="10515600" cy="1992698"/>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dirty="0" smtClean="0"/>
              <a:t>Today’s task is a grammar task.</a:t>
            </a:r>
            <a:br>
              <a:rPr lang="en-GB" sz="3200" dirty="0" smtClean="0"/>
            </a:br>
            <a:r>
              <a:rPr lang="en-GB" sz="3200" dirty="0"/>
              <a:t/>
            </a:r>
            <a:br>
              <a:rPr lang="en-GB" sz="3200" dirty="0"/>
            </a:br>
            <a:endParaRPr lang="en-GB" sz="3200" dirty="0">
              <a:solidFill>
                <a:srgbClr val="7030A0"/>
              </a:solidFill>
            </a:endParaRPr>
          </a:p>
        </p:txBody>
      </p:sp>
      <p:sp>
        <p:nvSpPr>
          <p:cNvPr id="3" name="Content Placeholder 2"/>
          <p:cNvSpPr>
            <a:spLocks noGrp="1"/>
          </p:cNvSpPr>
          <p:nvPr>
            <p:ph idx="1"/>
          </p:nvPr>
        </p:nvSpPr>
        <p:spPr>
          <a:xfrm>
            <a:off x="838200" y="4588476"/>
            <a:ext cx="10515600" cy="1235675"/>
          </a:xfrm>
        </p:spPr>
        <p:txBody>
          <a:bodyPr>
            <a:normAutofit fontScale="55000" lnSpcReduction="20000"/>
          </a:bodyPr>
          <a:lstStyle/>
          <a:p>
            <a:pPr marL="0" indent="0">
              <a:buNone/>
            </a:pPr>
            <a:endParaRPr lang="en-GB" dirty="0" smtClean="0"/>
          </a:p>
          <a:p>
            <a:pPr marL="0" indent="0">
              <a:buNone/>
            </a:pPr>
            <a:endParaRPr lang="en-GB"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6" name="Picture 2" descr="4 Fake Grammar Rules You Don't Need to Worry About | Mental Flos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3717" y="4445044"/>
            <a:ext cx="2970083" cy="166923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838200" y="3056238"/>
            <a:ext cx="10515600" cy="1323439"/>
          </a:xfrm>
          <a:prstGeom prst="rect">
            <a:avLst/>
          </a:prstGeom>
          <a:noFill/>
        </p:spPr>
        <p:txBody>
          <a:bodyPr wrap="square" rtlCol="0">
            <a:spAutoFit/>
          </a:bodyPr>
          <a:lstStyle/>
          <a:p>
            <a:r>
              <a:rPr lang="en-GB" sz="4000" dirty="0">
                <a:solidFill>
                  <a:srgbClr val="7030A0"/>
                </a:solidFill>
              </a:rPr>
              <a:t>Can you use </a:t>
            </a:r>
            <a:r>
              <a:rPr lang="en-GB" sz="4000" b="1" dirty="0">
                <a:solidFill>
                  <a:srgbClr val="7030A0"/>
                </a:solidFill>
              </a:rPr>
              <a:t>your</a:t>
            </a:r>
            <a:r>
              <a:rPr lang="en-GB" sz="4000" dirty="0">
                <a:solidFill>
                  <a:srgbClr val="7030A0"/>
                </a:solidFill>
              </a:rPr>
              <a:t> and </a:t>
            </a:r>
            <a:r>
              <a:rPr lang="en-GB" sz="4000" b="1" dirty="0">
                <a:solidFill>
                  <a:srgbClr val="7030A0"/>
                </a:solidFill>
              </a:rPr>
              <a:t>you’re</a:t>
            </a:r>
            <a:r>
              <a:rPr lang="en-GB" sz="4000" dirty="0">
                <a:solidFill>
                  <a:srgbClr val="7030A0"/>
                </a:solidFill>
              </a:rPr>
              <a:t> correctly in a sentence</a:t>
            </a:r>
            <a:r>
              <a:rPr lang="en-GB" sz="4000" dirty="0" smtClean="0">
                <a:solidFill>
                  <a:srgbClr val="7030A0"/>
                </a:solidFill>
              </a:rPr>
              <a:t>?</a:t>
            </a:r>
          </a:p>
        </p:txBody>
      </p:sp>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smtClean="0"/>
              <a:t>Today we are going to start with teaching </a:t>
            </a:r>
            <a:r>
              <a:rPr lang="en-GB" b="1" dirty="0" smtClean="0"/>
              <a:t>Money</a:t>
            </a:r>
            <a:r>
              <a:rPr lang="en-GB" dirty="0" smtClean="0"/>
              <a:t> 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https://whiterosemaths.com/homelearning/year-2/week-10-measurement-money</a:t>
            </a:r>
            <a:r>
              <a:rPr lang="en-GB" dirty="0" smtClean="0">
                <a:hlinkClick r:id="rId2"/>
              </a:rPr>
              <a:t>/</a:t>
            </a:r>
            <a:endParaRPr lang="en-GB" dirty="0" smtClean="0"/>
          </a:p>
          <a:p>
            <a:pPr marL="0" indent="0">
              <a:buNone/>
            </a:pPr>
            <a:endParaRPr lang="en-GB" dirty="0" smtClean="0"/>
          </a:p>
          <a:p>
            <a:pPr marL="0" indent="0">
              <a:buNone/>
            </a:pPr>
            <a:r>
              <a:rPr lang="en-GB" dirty="0" smtClean="0"/>
              <a:t>The first Lesson will be </a:t>
            </a:r>
            <a:r>
              <a:rPr lang="en-GB" b="1" dirty="0" smtClean="0"/>
              <a:t>‘Make the same amount’ </a:t>
            </a:r>
            <a:r>
              <a:rPr lang="en-GB" dirty="0" smtClean="0"/>
              <a:t>(Autumn – week 10)</a:t>
            </a:r>
            <a:endParaRPr lang="en-GB" b="1" dirty="0" smtClean="0"/>
          </a:p>
          <a:p>
            <a:pPr marL="0" indent="0">
              <a:buNone/>
            </a:pPr>
            <a:endParaRPr lang="en-GB" dirty="0"/>
          </a:p>
          <a:p>
            <a:pPr marL="0" indent="0">
              <a:buNone/>
            </a:pPr>
            <a:r>
              <a:rPr lang="en-GB" dirty="0" smtClean="0"/>
              <a:t>The worksheet that matches this lesson is on the school website. Plus there are optional worksheets if you wish.</a:t>
            </a:r>
          </a:p>
          <a:p>
            <a:pPr marL="0" indent="0">
              <a:buNone/>
            </a:pPr>
            <a:endParaRPr lang="en-GB" dirty="0"/>
          </a:p>
          <a:p>
            <a:pPr marL="0" indent="0">
              <a:buNone/>
            </a:pPr>
            <a:r>
              <a:rPr lang="en-GB" dirty="0" smtClean="0">
                <a:solidFill>
                  <a:srgbClr val="7030A0"/>
                </a:solidFill>
              </a:rPr>
              <a:t>NB: I would like to suggest having a recap of the what you have already learnt by watching the previous days video clips.</a:t>
            </a:r>
            <a:endParaRPr lang="en-GB" dirty="0">
              <a:solidFill>
                <a:srgbClr val="7030A0"/>
              </a:solidFill>
            </a:endParaRPr>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422740"/>
            <a:ext cx="10447639" cy="2862322"/>
          </a:xfrm>
          <a:prstGeom prst="rect">
            <a:avLst/>
          </a:prstGeom>
          <a:noFill/>
        </p:spPr>
        <p:txBody>
          <a:bodyPr wrap="square" rtlCol="0">
            <a:spAutoFit/>
          </a:bodyPr>
          <a:lstStyle/>
          <a:p>
            <a:endParaRPr lang="en-GB" sz="2400" dirty="0" smtClean="0"/>
          </a:p>
          <a:p>
            <a:endParaRPr lang="en-GB" sz="2400" dirty="0"/>
          </a:p>
          <a:p>
            <a:r>
              <a:rPr lang="en-GB" sz="3600" dirty="0" smtClean="0"/>
              <a:t>All Year 2 children’s work will be the same on a Friday afternoon  and will be set by Mrs Smith. </a:t>
            </a:r>
            <a:r>
              <a:rPr lang="en-GB" sz="3600" smtClean="0"/>
              <a:t>It can </a:t>
            </a:r>
            <a:r>
              <a:rPr lang="en-GB" sz="3600" dirty="0" smtClean="0"/>
              <a:t>be found on the website.</a:t>
            </a:r>
          </a:p>
          <a:p>
            <a:endParaRPr lang="en-GB" sz="2400" dirty="0"/>
          </a:p>
        </p:txBody>
      </p:sp>
      <p:pic>
        <p:nvPicPr>
          <p:cNvPr id="7" name="Picture 6"/>
          <p:cNvPicPr>
            <a:picLocks noChangeAspect="1"/>
          </p:cNvPicPr>
          <p:nvPr/>
        </p:nvPicPr>
        <p:blipFill>
          <a:blip r:embed="rId2"/>
          <a:stretch>
            <a:fillRect/>
          </a:stretch>
        </p:blipFill>
        <p:spPr>
          <a:xfrm>
            <a:off x="9382125" y="462863"/>
            <a:ext cx="1971675" cy="2324100"/>
          </a:xfrm>
          <a:prstGeom prst="rect">
            <a:avLst/>
          </a:prstGeom>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8521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320</TotalTime>
  <Words>434</Words>
  <Application>Microsoft Office PowerPoint</Application>
  <PresentationFormat>Widescreen</PresentationFormat>
  <Paragraphs>60</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Friday 15th January</vt:lpstr>
      <vt:lpstr>Start with a story</vt:lpstr>
      <vt:lpstr> English -  Spellings  The ‘Big 5’ Quiz  </vt:lpstr>
      <vt:lpstr> English  Today’s task is a grammar task.  </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48</cp:revision>
  <dcterms:created xsi:type="dcterms:W3CDTF">2021-01-06T10:35:23Z</dcterms:created>
  <dcterms:modified xsi:type="dcterms:W3CDTF">2021-01-14T14:14:32Z</dcterms:modified>
</cp:coreProperties>
</file>