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sldIdLst>
    <p:sldId id="256" r:id="rId3"/>
    <p:sldId id="257" r:id="rId4"/>
    <p:sldId id="292" r:id="rId5"/>
    <p:sldId id="278" r:id="rId6"/>
    <p:sldId id="269" r:id="rId7"/>
    <p:sldId id="294" r:id="rId8"/>
    <p:sldId id="264" r:id="rId9"/>
    <p:sldId id="289" r:id="rId10"/>
    <p:sldId id="270" r:id="rId11"/>
    <p:sldId id="276" r:id="rId12"/>
    <p:sldId id="295" r:id="rId13"/>
    <p:sldId id="277" r:id="rId14"/>
    <p:sldId id="26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0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872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0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02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981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780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8933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9823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33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25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819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3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ictgames.com/mobilePage/lcwc/index.html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734367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pdtsbk/articles/zhjjf4j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cbeebies/puzzles/lets-celebrate-eid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784075"/>
              </p:ext>
            </p:extLst>
          </p:nvPr>
        </p:nvGraphicFramePr>
        <p:xfrm>
          <a:off x="500136" y="475349"/>
          <a:ext cx="10217427" cy="5223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7444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3077737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152941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sz="1600" dirty="0"/>
                        <a:t>Maths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White Rose </a:t>
                      </a:r>
                    </a:p>
                    <a:p>
                      <a:r>
                        <a:rPr lang="en-GB" sz="1600" dirty="0"/>
                        <a:t>Year 3 Spring Block</a:t>
                      </a:r>
                    </a:p>
                    <a:p>
                      <a:r>
                        <a:rPr lang="en-GB" sz="1600" dirty="0"/>
                        <a:t>Money Week 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Count money (Pence)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Related worksheets in today’s folder 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Twinkle Go!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Money resources and activities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Use your login to access the games. </a:t>
                      </a:r>
                      <a:r>
                        <a:rPr lang="en-US" sz="16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3325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sz="1600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‘enough’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High Frequency </a:t>
                      </a:r>
                    </a:p>
                    <a:p>
                      <a:r>
                        <a:rPr lang="en-US" sz="1600" dirty="0"/>
                        <a:t>Spelling Words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Look/ Cover/ Write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5 High Frequency Words to learn for the week.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 Sheet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55248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Comprehension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  ‘Rap Up Warm’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Question sheet and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Text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Islam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               Eid- </a:t>
                      </a:r>
                    </a:p>
                    <a:p>
                      <a:r>
                        <a:rPr lang="en-US" sz="1600" dirty="0"/>
                        <a:t>Celebrating the end of Ramadan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Video links to watch and PPT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Twinkle Go resources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/>
                        <a:t>Activity sheet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sz="1600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A link can be found in the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/>
                        <a:t>        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22</a:t>
            </a:r>
            <a:r>
              <a:rPr lang="en-GB" b="1" baseline="30000" dirty="0"/>
              <a:t>nd</a:t>
            </a:r>
            <a:r>
              <a:rPr lang="en-GB" b="1" dirty="0"/>
              <a:t> February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EDAAFB-B4AF-4F66-96F1-0F5D8CAE7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41094" y="561227"/>
            <a:ext cx="10509812" cy="573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67F3DC-AB5D-44C2-AABC-9B319D87EF6C}"/>
              </a:ext>
            </a:extLst>
          </p:cNvPr>
          <p:cNvSpPr txBox="1"/>
          <p:nvPr/>
        </p:nvSpPr>
        <p:spPr>
          <a:xfrm>
            <a:off x="4438185" y="225436"/>
            <a:ext cx="1137424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SPELLING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761063-A9AE-4D06-B528-EA21DEE7D4E2}"/>
              </a:ext>
            </a:extLst>
          </p:cNvPr>
          <p:cNvSpPr txBox="1"/>
          <p:nvPr/>
        </p:nvSpPr>
        <p:spPr>
          <a:xfrm>
            <a:off x="2539689" y="6182680"/>
            <a:ext cx="570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 http://www.ictgames.com/mobilePage/lcwc/index.html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5A550-3DD9-4947-9476-66345CE88AAA}"/>
              </a:ext>
            </a:extLst>
          </p:cNvPr>
          <p:cNvSpPr txBox="1"/>
          <p:nvPr/>
        </p:nvSpPr>
        <p:spPr>
          <a:xfrm>
            <a:off x="2461631" y="5564678"/>
            <a:ext cx="62279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</a:t>
            </a:r>
            <a:r>
              <a:rPr lang="en-GB" u="sng" dirty="0"/>
              <a:t>Interactive Spelling Game</a:t>
            </a:r>
          </a:p>
          <a:p>
            <a:r>
              <a:rPr lang="en-GB" dirty="0"/>
              <a:t>National Curriculum Words and Words with Spelling Patterns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8A9419-F754-4023-9134-724B5FE689E2}"/>
              </a:ext>
            </a:extLst>
          </p:cNvPr>
          <p:cNvSpPr txBox="1"/>
          <p:nvPr/>
        </p:nvSpPr>
        <p:spPr>
          <a:xfrm>
            <a:off x="414453" y="706682"/>
            <a:ext cx="11363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Every Monday I will be setting </a:t>
            </a:r>
            <a:r>
              <a:rPr lang="en-GB" b="1" dirty="0"/>
              <a:t>5 High Frequency Spelling </a:t>
            </a:r>
            <a:r>
              <a:rPr lang="en-GB" dirty="0"/>
              <a:t>Words for you to learn to spell.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They are separate to the National Curriculum words, are words that we use often and </a:t>
            </a:r>
            <a:r>
              <a:rPr lang="en-GB" b="1" dirty="0"/>
              <a:t>MUST</a:t>
            </a:r>
            <a:r>
              <a:rPr lang="en-GB" dirty="0"/>
              <a:t> know how to spell.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I will include some in our weekly dictation and they will be part of our quiz on  a Friday.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 </a:t>
            </a:r>
            <a:r>
              <a:rPr lang="en-GB" b="1" dirty="0"/>
              <a:t>‘Look, Cover, Write’  </a:t>
            </a:r>
            <a:r>
              <a:rPr lang="en-GB" dirty="0"/>
              <a:t>check sheet to help you learn theses words.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455F5E-E37E-456A-A9BA-DF962EDF54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859" y="2018925"/>
            <a:ext cx="6332075" cy="330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9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822553" y="472373"/>
            <a:ext cx="5626099" cy="29566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chemeClr val="accent5"/>
                </a:solidFill>
                <a:latin typeface="+mj-lt"/>
                <a:ea typeface="+mj-ea"/>
                <a:cs typeface="+mj-cs"/>
              </a:rPr>
              <a:t>‘Rap Up Warm’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discuss the questions with you if you are 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Either answer on the printed sheet or lined paper in full sentences where necessary.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BD94DD60-1798-4EEF-B0A8-81C0D44A1226}"/>
              </a:ext>
            </a:extLst>
          </p:cNvPr>
          <p:cNvSpPr/>
          <p:nvPr/>
        </p:nvSpPr>
        <p:spPr>
          <a:xfrm>
            <a:off x="353854" y="5277951"/>
            <a:ext cx="4073237" cy="1307313"/>
          </a:xfrm>
          <a:prstGeom prst="wedgeEllipseCallout">
            <a:avLst>
              <a:gd name="adj1" fmla="val -52316"/>
              <a:gd name="adj2" fmla="val -58819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You will find different levels of the reading comprehension in the folder.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17160-DBA5-4241-89EE-580F26E001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482" y="2409282"/>
            <a:ext cx="2437663" cy="2796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15EE82-95A8-43D0-AE44-CA004B45A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76" y="92599"/>
            <a:ext cx="2150965" cy="231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Math’s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87E631-88A7-4CE1-82B8-88375AC02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214" y="332743"/>
            <a:ext cx="7809653" cy="128027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F2BD8A-E8DE-431E-B909-C78F31956B6D}"/>
              </a:ext>
            </a:extLst>
          </p:cNvPr>
          <p:cNvSpPr txBox="1"/>
          <p:nvPr/>
        </p:nvSpPr>
        <p:spPr>
          <a:xfrm>
            <a:off x="1010093" y="2716619"/>
            <a:ext cx="107920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child is expected to complete the White Rose maths sheet related to the video they watched. </a:t>
            </a:r>
          </a:p>
          <a:p>
            <a:r>
              <a:rPr lang="en-GB" dirty="0"/>
              <a:t>The last 2 or 3 questions can be trickier . Give help if needed and  don’t worry if they are more challenging.</a:t>
            </a:r>
          </a:p>
          <a:p>
            <a:r>
              <a:rPr lang="en-GB" dirty="0"/>
              <a:t>Your child  should   be trying one of the extra sheets:</a:t>
            </a:r>
          </a:p>
          <a:p>
            <a:r>
              <a:rPr lang="en-GB" dirty="0"/>
              <a:t>       *       if they found most of the White Rose Sheet to be challenging</a:t>
            </a:r>
          </a:p>
          <a:p>
            <a:r>
              <a:rPr lang="en-GB" dirty="0"/>
              <a:t>       **    if they  are feeling confident with the White Rose Sheet </a:t>
            </a:r>
          </a:p>
          <a:p>
            <a:r>
              <a:rPr lang="en-GB" dirty="0"/>
              <a:t>       ***  if they are very confident and want a challenge (sometimes best to try the ** first)</a:t>
            </a:r>
          </a:p>
          <a:p>
            <a:endParaRPr lang="en-GB" dirty="0"/>
          </a:p>
          <a:p>
            <a:r>
              <a:rPr lang="en-GB" dirty="0"/>
              <a:t>They are not expected to complete the White Rose and all three  extra sheets. Use practical equipment </a:t>
            </a:r>
          </a:p>
          <a:p>
            <a:r>
              <a:rPr lang="en-GB" dirty="0"/>
              <a:t>(money, beans, match sticks etc) if they need help understanding a concept. Draw representations  </a:t>
            </a:r>
            <a:r>
              <a:rPr lang="en-GB" dirty="0" err="1"/>
              <a:t>eg</a:t>
            </a:r>
            <a:r>
              <a:rPr lang="en-GB" dirty="0"/>
              <a:t>: PV counters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1C1F48-7AFD-4234-9BCD-56476F7FEF68}"/>
              </a:ext>
            </a:extLst>
          </p:cNvPr>
          <p:cNvSpPr txBox="1"/>
          <p:nvPr/>
        </p:nvSpPr>
        <p:spPr>
          <a:xfrm>
            <a:off x="2736109" y="1881963"/>
            <a:ext cx="6485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Attention parents and carers. Some clarity on maths expectation: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878C505-01CF-41F2-BF40-6FC4560DA293}"/>
              </a:ext>
            </a:extLst>
          </p:cNvPr>
          <p:cNvSpPr/>
          <p:nvPr/>
        </p:nvSpPr>
        <p:spPr>
          <a:xfrm>
            <a:off x="2452577" y="5436977"/>
            <a:ext cx="435070" cy="283927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94D0355-8016-4A32-BD25-A348FBC76BAD}"/>
              </a:ext>
            </a:extLst>
          </p:cNvPr>
          <p:cNvSpPr/>
          <p:nvPr/>
        </p:nvSpPr>
        <p:spPr>
          <a:xfrm>
            <a:off x="3497202" y="5334294"/>
            <a:ext cx="692891" cy="489294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774A95A-D472-4F7F-ACB8-80561D26621C}"/>
              </a:ext>
            </a:extLst>
          </p:cNvPr>
          <p:cNvSpPr/>
          <p:nvPr/>
        </p:nvSpPr>
        <p:spPr>
          <a:xfrm>
            <a:off x="5017183" y="5334294"/>
            <a:ext cx="853286" cy="489294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755036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b="1" kern="1200" dirty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Count Money (pence)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 fontScale="92500" lnSpcReduction="10000"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There are White Rose sheets and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53C210-7EE5-4527-B95B-C04E4A6D2BAB}"/>
              </a:ext>
            </a:extLst>
          </p:cNvPr>
          <p:cNvSpPr txBox="1"/>
          <p:nvPr/>
        </p:nvSpPr>
        <p:spPr>
          <a:xfrm>
            <a:off x="5149658" y="3429000"/>
            <a:ext cx="3792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https://vimeo.com/497343674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9932" y="3124423"/>
            <a:ext cx="3992136" cy="212653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2949182" y="5827060"/>
            <a:ext cx="6400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your login details to access money activities and resources.</a:t>
            </a:r>
          </a:p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                                    PINCODE:  QC3571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498298" y="530222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4542519" y="557314"/>
            <a:ext cx="3804040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Celebration of Eid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three video clips to watch as well as a  PPT 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646802" y="4845374"/>
            <a:ext cx="6916247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    Eid PPT</a:t>
            </a:r>
          </a:p>
          <a:p>
            <a:r>
              <a:rPr lang="en-GB" dirty="0"/>
              <a:t>                                                                             Eid Recipes</a:t>
            </a:r>
          </a:p>
          <a:p>
            <a:r>
              <a:rPr lang="en-GB" dirty="0"/>
              <a:t>                                                                             Eid Display photos</a:t>
            </a:r>
          </a:p>
          <a:p>
            <a:r>
              <a:rPr lang="en-GB" dirty="0"/>
              <a:t>                                                                            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8040061" y="5045428"/>
            <a:ext cx="2553629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Z J 3859        </a:t>
            </a:r>
            <a:r>
              <a:rPr lang="en-GB" sz="2800" dirty="0"/>
              <a:t> 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D07E6-265E-4C74-AFFC-BE569AE64BAE}"/>
              </a:ext>
            </a:extLst>
          </p:cNvPr>
          <p:cNvSpPr txBox="1"/>
          <p:nvPr/>
        </p:nvSpPr>
        <p:spPr>
          <a:xfrm>
            <a:off x="5219332" y="1937968"/>
            <a:ext cx="1753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What is Eid?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DB6137-FC7F-4582-9468-76B349EAE06A}"/>
              </a:ext>
            </a:extLst>
          </p:cNvPr>
          <p:cNvSpPr txBox="1"/>
          <p:nvPr/>
        </p:nvSpPr>
        <p:spPr>
          <a:xfrm>
            <a:off x="3171596" y="3062239"/>
            <a:ext cx="4926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475A63-D607-4AED-A86F-5BDE21728938}"/>
              </a:ext>
            </a:extLst>
          </p:cNvPr>
          <p:cNvSpPr txBox="1"/>
          <p:nvPr/>
        </p:nvSpPr>
        <p:spPr>
          <a:xfrm>
            <a:off x="3256675" y="2359860"/>
            <a:ext cx="6158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https://www.bbc.co.uk/bitesize/topics/zpdtsbk/articles/zhjjf4j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ADA656-8DEB-494E-8120-8D29DC752DA8}"/>
              </a:ext>
            </a:extLst>
          </p:cNvPr>
          <p:cNvSpPr txBox="1"/>
          <p:nvPr/>
        </p:nvSpPr>
        <p:spPr>
          <a:xfrm>
            <a:off x="3256675" y="3484448"/>
            <a:ext cx="691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https://www.bbc.co.uk/cbeebies/puzzles/lets-celebrate-eid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79473B-B3BB-4AD8-9795-CD3D5B07DD1B}"/>
              </a:ext>
            </a:extLst>
          </p:cNvPr>
          <p:cNvSpPr txBox="1"/>
          <p:nvPr/>
        </p:nvSpPr>
        <p:spPr>
          <a:xfrm>
            <a:off x="3794942" y="3062239"/>
            <a:ext cx="6066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Preparing for Eid, Celebrating Eid, Eid Performance: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83412-1C78-4693-BAF0-9A1DF9B8D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915" y="1552354"/>
            <a:ext cx="6368903" cy="46157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B99A5C1-8FC2-46AC-9517-36FC3422FF3E}"/>
              </a:ext>
            </a:extLst>
          </p:cNvPr>
          <p:cNvSpPr txBox="1"/>
          <p:nvPr/>
        </p:nvSpPr>
        <p:spPr>
          <a:xfrm>
            <a:off x="2849526" y="604846"/>
            <a:ext cx="5273749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There is a related sheet to complete in the folder.</a:t>
            </a:r>
          </a:p>
        </p:txBody>
      </p:sp>
    </p:spTree>
    <p:extLst>
      <p:ext uri="{BB962C8B-B14F-4D97-AF65-F5344CB8AC3E}">
        <p14:creationId xmlns:p14="http://schemas.microsoft.com/office/powerpoint/2010/main" val="4152301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</TotalTime>
  <Words>778</Words>
  <Application>Microsoft Office PowerPoint</Application>
  <PresentationFormat>Widescreen</PresentationFormat>
  <Paragraphs>115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Lato</vt:lpstr>
      <vt:lpstr>Wingdings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40</cp:revision>
  <dcterms:created xsi:type="dcterms:W3CDTF">2021-01-31T09:41:36Z</dcterms:created>
  <dcterms:modified xsi:type="dcterms:W3CDTF">2021-02-21T12:25:52Z</dcterms:modified>
</cp:coreProperties>
</file>